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9" r:id="rId4"/>
    <p:sldId id="266" r:id="rId5"/>
    <p:sldId id="273" r:id="rId6"/>
    <p:sldId id="274" r:id="rId7"/>
    <p:sldId id="270" r:id="rId8"/>
    <p:sldId id="275" r:id="rId9"/>
    <p:sldId id="272" r:id="rId10"/>
    <p:sldId id="276" r:id="rId11"/>
    <p:sldId id="277" r:id="rId12"/>
    <p:sldId id="278" r:id="rId13"/>
    <p:sldId id="279" r:id="rId14"/>
    <p:sldId id="280" r:id="rId15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42D0B"/>
    <a:srgbClr val="76280B"/>
    <a:srgbClr val="F6BF73"/>
    <a:srgbClr val="F9D4A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E99A87-1A23-49D3-8FC0-28400EA5001D}" v="89" dt="2022-04-06T09:00:17.045"/>
  </p1510:revLst>
</p1510:revInfo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oscuro 1 - Énfasis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Estilo oscuro 1 - Énfasis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7" autoAdjust="0"/>
    <p:restoredTop sz="91655" autoAdjust="0"/>
  </p:normalViewPr>
  <p:slideViewPr>
    <p:cSldViewPr snapToGrid="0">
      <p:cViewPr varScale="1">
        <p:scale>
          <a:sx n="91" d="100"/>
          <a:sy n="91" d="100"/>
        </p:scale>
        <p:origin x="7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el Batista" userId="ea17b4fa-ba6f-4ac3-b899-e5019f702397" providerId="ADAL" clId="{D0E99A87-1A23-49D3-8FC0-28400EA5001D}"/>
    <pc:docChg chg="undo custSel addSld delSld modSld sldOrd">
      <pc:chgData name="Johel Batista" userId="ea17b4fa-ba6f-4ac3-b899-e5019f702397" providerId="ADAL" clId="{D0E99A87-1A23-49D3-8FC0-28400EA5001D}" dt="2022-04-06T09:09:43.373" v="5314" actId="1076"/>
      <pc:docMkLst>
        <pc:docMk/>
      </pc:docMkLst>
      <pc:sldChg chg="addSp modSp mod">
        <pc:chgData name="Johel Batista" userId="ea17b4fa-ba6f-4ac3-b899-e5019f702397" providerId="ADAL" clId="{D0E99A87-1A23-49D3-8FC0-28400EA5001D}" dt="2022-04-06T07:06:46.143" v="91" actId="1076"/>
        <pc:sldMkLst>
          <pc:docMk/>
          <pc:sldMk cId="1906530976" sldId="256"/>
        </pc:sldMkLst>
        <pc:spChg chg="mod">
          <ac:chgData name="Johel Batista" userId="ea17b4fa-ba6f-4ac3-b899-e5019f702397" providerId="ADAL" clId="{D0E99A87-1A23-49D3-8FC0-28400EA5001D}" dt="2022-04-06T06:54:33.985" v="0" actId="1076"/>
          <ac:spMkLst>
            <pc:docMk/>
            <pc:sldMk cId="1906530976" sldId="256"/>
            <ac:spMk id="3" creationId="{6AA173D3-8B7E-4F91-B862-AC30CB0D2705}"/>
          </ac:spMkLst>
        </pc:spChg>
        <pc:picChg chg="add mod">
          <ac:chgData name="Johel Batista" userId="ea17b4fa-ba6f-4ac3-b899-e5019f702397" providerId="ADAL" clId="{D0E99A87-1A23-49D3-8FC0-28400EA5001D}" dt="2022-04-06T07:06:46.143" v="91" actId="1076"/>
          <ac:picMkLst>
            <pc:docMk/>
            <pc:sldMk cId="1906530976" sldId="256"/>
            <ac:picMk id="5" creationId="{97F3F566-5A9F-49EA-9FCA-607DE9440DDC}"/>
          </ac:picMkLst>
        </pc:picChg>
      </pc:sldChg>
      <pc:sldChg chg="addSp modSp mod">
        <pc:chgData name="Johel Batista" userId="ea17b4fa-ba6f-4ac3-b899-e5019f702397" providerId="ADAL" clId="{D0E99A87-1A23-49D3-8FC0-28400EA5001D}" dt="2022-04-06T08:54:41.639" v="4850" actId="27636"/>
        <pc:sldMkLst>
          <pc:docMk/>
          <pc:sldMk cId="2745843633" sldId="257"/>
        </pc:sldMkLst>
        <pc:spChg chg="mod">
          <ac:chgData name="Johel Batista" userId="ea17b4fa-ba6f-4ac3-b899-e5019f702397" providerId="ADAL" clId="{D0E99A87-1A23-49D3-8FC0-28400EA5001D}" dt="2022-04-06T08:54:41.639" v="4850" actId="27636"/>
          <ac:spMkLst>
            <pc:docMk/>
            <pc:sldMk cId="2745843633" sldId="257"/>
            <ac:spMk id="3" creationId="{E7C2A41D-6B6E-4DD0-A7BD-E8CA001266EE}"/>
          </ac:spMkLst>
        </pc:spChg>
        <pc:picChg chg="add mod">
          <ac:chgData name="Johel Batista" userId="ea17b4fa-ba6f-4ac3-b899-e5019f702397" providerId="ADAL" clId="{D0E99A87-1A23-49D3-8FC0-28400EA5001D}" dt="2022-04-06T07:06:56.001" v="95" actId="1076"/>
          <ac:picMkLst>
            <pc:docMk/>
            <pc:sldMk cId="2745843633" sldId="257"/>
            <ac:picMk id="7" creationId="{24A9C541-745D-4FD2-8D10-639130F3F38D}"/>
          </ac:picMkLst>
        </pc:picChg>
      </pc:sldChg>
      <pc:sldChg chg="addSp delSp modSp mod ord">
        <pc:chgData name="Johel Batista" userId="ea17b4fa-ba6f-4ac3-b899-e5019f702397" providerId="ADAL" clId="{D0E99A87-1A23-49D3-8FC0-28400EA5001D}" dt="2022-04-06T09:09:43.373" v="5314" actId="1076"/>
        <pc:sldMkLst>
          <pc:docMk/>
          <pc:sldMk cId="4205207834" sldId="266"/>
        </pc:sldMkLst>
        <pc:spChg chg="mod">
          <ac:chgData name="Johel Batista" userId="ea17b4fa-ba6f-4ac3-b899-e5019f702397" providerId="ADAL" clId="{D0E99A87-1A23-49D3-8FC0-28400EA5001D}" dt="2022-04-06T07:09:28.923" v="122" actId="20577"/>
          <ac:spMkLst>
            <pc:docMk/>
            <pc:sldMk cId="4205207834" sldId="266"/>
            <ac:spMk id="2" creationId="{D78D0989-E3E5-41DB-A78D-61E199491D89}"/>
          </ac:spMkLst>
        </pc:spChg>
        <pc:spChg chg="mod">
          <ac:chgData name="Johel Batista" userId="ea17b4fa-ba6f-4ac3-b899-e5019f702397" providerId="ADAL" clId="{D0E99A87-1A23-49D3-8FC0-28400EA5001D}" dt="2022-04-06T09:09:42.091" v="5313" actId="14100"/>
          <ac:spMkLst>
            <pc:docMk/>
            <pc:sldMk cId="4205207834" sldId="266"/>
            <ac:spMk id="3" creationId="{5DB23205-1719-4B43-A690-268E347D390E}"/>
          </ac:spMkLst>
        </pc:spChg>
        <pc:picChg chg="del">
          <ac:chgData name="Johel Batista" userId="ea17b4fa-ba6f-4ac3-b899-e5019f702397" providerId="ADAL" clId="{D0E99A87-1A23-49D3-8FC0-28400EA5001D}" dt="2022-04-06T07:11:27.050" v="482" actId="478"/>
          <ac:picMkLst>
            <pc:docMk/>
            <pc:sldMk cId="4205207834" sldId="266"/>
            <ac:picMk id="6" creationId="{FE130EDC-6F0A-417B-A698-CF2C65F0A3B3}"/>
          </ac:picMkLst>
        </pc:picChg>
        <pc:picChg chg="mod">
          <ac:chgData name="Johel Batista" userId="ea17b4fa-ba6f-4ac3-b899-e5019f702397" providerId="ADAL" clId="{D0E99A87-1A23-49D3-8FC0-28400EA5001D}" dt="2022-04-06T09:09:43.373" v="5314" actId="1076"/>
          <ac:picMkLst>
            <pc:docMk/>
            <pc:sldMk cId="4205207834" sldId="266"/>
            <ac:picMk id="9" creationId="{06253655-7501-4C7D-8BB8-126364DB0BCE}"/>
          </ac:picMkLst>
        </pc:picChg>
        <pc:picChg chg="add mod">
          <ac:chgData name="Johel Batista" userId="ea17b4fa-ba6f-4ac3-b899-e5019f702397" providerId="ADAL" clId="{D0E99A87-1A23-49D3-8FC0-28400EA5001D}" dt="2022-04-06T07:11:45.641" v="486"/>
          <ac:picMkLst>
            <pc:docMk/>
            <pc:sldMk cId="4205207834" sldId="266"/>
            <ac:picMk id="10" creationId="{5DFD4A0E-5E04-4FB6-A6B7-BBBF432E97CB}"/>
          </ac:picMkLst>
        </pc:picChg>
      </pc:sldChg>
      <pc:sldChg chg="addSp modSp mod">
        <pc:chgData name="Johel Batista" userId="ea17b4fa-ba6f-4ac3-b899-e5019f702397" providerId="ADAL" clId="{D0E99A87-1A23-49D3-8FC0-28400EA5001D}" dt="2022-04-06T07:21:20.431" v="1559" actId="1076"/>
        <pc:sldMkLst>
          <pc:docMk/>
          <pc:sldMk cId="2394598200" sldId="269"/>
        </pc:sldMkLst>
        <pc:spChg chg="mod">
          <ac:chgData name="Johel Batista" userId="ea17b4fa-ba6f-4ac3-b899-e5019f702397" providerId="ADAL" clId="{D0E99A87-1A23-49D3-8FC0-28400EA5001D}" dt="2022-04-06T07:21:20.431" v="1559" actId="1076"/>
          <ac:spMkLst>
            <pc:docMk/>
            <pc:sldMk cId="2394598200" sldId="269"/>
            <ac:spMk id="2" creationId="{1F2A5814-BC40-4A37-9064-C44C73C883EF}"/>
          </ac:spMkLst>
        </pc:spChg>
        <pc:picChg chg="mod">
          <ac:chgData name="Johel Batista" userId="ea17b4fa-ba6f-4ac3-b899-e5019f702397" providerId="ADAL" clId="{D0E99A87-1A23-49D3-8FC0-28400EA5001D}" dt="2022-04-06T07:19:43.800" v="1459" actId="1076"/>
          <ac:picMkLst>
            <pc:docMk/>
            <pc:sldMk cId="2394598200" sldId="269"/>
            <ac:picMk id="5" creationId="{6821EB62-4219-4E3D-B338-389654C3CBF3}"/>
          </ac:picMkLst>
        </pc:picChg>
        <pc:picChg chg="add mod">
          <ac:chgData name="Johel Batista" userId="ea17b4fa-ba6f-4ac3-b899-e5019f702397" providerId="ADAL" clId="{D0E99A87-1A23-49D3-8FC0-28400EA5001D}" dt="2022-04-06T07:07:08.196" v="98" actId="1076"/>
          <ac:picMkLst>
            <pc:docMk/>
            <pc:sldMk cId="2394598200" sldId="269"/>
            <ac:picMk id="6" creationId="{E2AAF00E-1736-449E-8BE1-866E966FA2DA}"/>
          </ac:picMkLst>
        </pc:picChg>
      </pc:sldChg>
      <pc:sldChg chg="addSp delSp modSp mod ord">
        <pc:chgData name="Johel Batista" userId="ea17b4fa-ba6f-4ac3-b899-e5019f702397" providerId="ADAL" clId="{D0E99A87-1A23-49D3-8FC0-28400EA5001D}" dt="2022-04-06T07:58:04.948" v="2442" actId="20577"/>
        <pc:sldMkLst>
          <pc:docMk/>
          <pc:sldMk cId="2577158182" sldId="270"/>
        </pc:sldMkLst>
        <pc:spChg chg="add del mod">
          <ac:chgData name="Johel Batista" userId="ea17b4fa-ba6f-4ac3-b899-e5019f702397" providerId="ADAL" clId="{D0E99A87-1A23-49D3-8FC0-28400EA5001D}" dt="2022-04-06T07:57:54.853" v="2430" actId="113"/>
          <ac:spMkLst>
            <pc:docMk/>
            <pc:sldMk cId="2577158182" sldId="270"/>
            <ac:spMk id="2" creationId="{1F2A5814-BC40-4A37-9064-C44C73C883EF}"/>
          </ac:spMkLst>
        </pc:spChg>
        <pc:spChg chg="mod">
          <ac:chgData name="Johel Batista" userId="ea17b4fa-ba6f-4ac3-b899-e5019f702397" providerId="ADAL" clId="{D0E99A87-1A23-49D3-8FC0-28400EA5001D}" dt="2022-04-06T07:58:04.948" v="2442" actId="20577"/>
          <ac:spMkLst>
            <pc:docMk/>
            <pc:sldMk cId="2577158182" sldId="270"/>
            <ac:spMk id="4" creationId="{E98DCA46-603B-4178-8707-30E192CE6B8D}"/>
          </ac:spMkLst>
        </pc:spChg>
        <pc:spChg chg="add mod">
          <ac:chgData name="Johel Batista" userId="ea17b4fa-ba6f-4ac3-b899-e5019f702397" providerId="ADAL" clId="{D0E99A87-1A23-49D3-8FC0-28400EA5001D}" dt="2022-04-06T07:57:41.451" v="2428" actId="1076"/>
          <ac:spMkLst>
            <pc:docMk/>
            <pc:sldMk cId="2577158182" sldId="270"/>
            <ac:spMk id="11" creationId="{E207E2F0-A35D-4EC3-9F9D-CE0884FC08DB}"/>
          </ac:spMkLst>
        </pc:spChg>
        <pc:spChg chg="add mod">
          <ac:chgData name="Johel Batista" userId="ea17b4fa-ba6f-4ac3-b899-e5019f702397" providerId="ADAL" clId="{D0E99A87-1A23-49D3-8FC0-28400EA5001D}" dt="2022-04-06T07:57:41.451" v="2428" actId="1076"/>
          <ac:spMkLst>
            <pc:docMk/>
            <pc:sldMk cId="2577158182" sldId="270"/>
            <ac:spMk id="12" creationId="{9BB458A5-1265-4F86-BAC1-EC6FF2264164}"/>
          </ac:spMkLst>
        </pc:spChg>
        <pc:graphicFrameChg chg="add mod modGraphic">
          <ac:chgData name="Johel Batista" userId="ea17b4fa-ba6f-4ac3-b899-e5019f702397" providerId="ADAL" clId="{D0E99A87-1A23-49D3-8FC0-28400EA5001D}" dt="2022-04-06T07:57:41.451" v="2428" actId="1076"/>
          <ac:graphicFrameMkLst>
            <pc:docMk/>
            <pc:sldMk cId="2577158182" sldId="270"/>
            <ac:graphicFrameMk id="10" creationId="{44C95373-E5B3-4890-AEFF-1D60E2B56B47}"/>
          </ac:graphicFrameMkLst>
        </pc:graphicFrameChg>
        <pc:picChg chg="del">
          <ac:chgData name="Johel Batista" userId="ea17b4fa-ba6f-4ac3-b899-e5019f702397" providerId="ADAL" clId="{D0E99A87-1A23-49D3-8FC0-28400EA5001D}" dt="2022-04-06T07:53:10.373" v="2124" actId="478"/>
          <ac:picMkLst>
            <pc:docMk/>
            <pc:sldMk cId="2577158182" sldId="270"/>
            <ac:picMk id="6" creationId="{08F3F39C-3233-40FE-95CC-710A7C96BA51}"/>
          </ac:picMkLst>
        </pc:picChg>
        <pc:picChg chg="add mod">
          <ac:chgData name="Johel Batista" userId="ea17b4fa-ba6f-4ac3-b899-e5019f702397" providerId="ADAL" clId="{D0E99A87-1A23-49D3-8FC0-28400EA5001D}" dt="2022-04-06T07:39:11.121" v="2025" actId="1076"/>
          <ac:picMkLst>
            <pc:docMk/>
            <pc:sldMk cId="2577158182" sldId="270"/>
            <ac:picMk id="7" creationId="{4D18129A-2238-4545-9FEA-A0818FAE7B45}"/>
          </ac:picMkLst>
        </pc:picChg>
        <pc:picChg chg="add mod">
          <ac:chgData name="Johel Batista" userId="ea17b4fa-ba6f-4ac3-b899-e5019f702397" providerId="ADAL" clId="{D0E99A87-1A23-49D3-8FC0-28400EA5001D}" dt="2022-04-06T07:57:30.531" v="2427" actId="1076"/>
          <ac:picMkLst>
            <pc:docMk/>
            <pc:sldMk cId="2577158182" sldId="270"/>
            <ac:picMk id="9" creationId="{2F2B08EB-9E68-4A99-91D3-2549E05E056E}"/>
          </ac:picMkLst>
        </pc:picChg>
      </pc:sldChg>
      <pc:sldChg chg="addSp delSp modSp new del mod">
        <pc:chgData name="Johel Batista" userId="ea17b4fa-ba6f-4ac3-b899-e5019f702397" providerId="ADAL" clId="{D0E99A87-1A23-49D3-8FC0-28400EA5001D}" dt="2022-04-06T07:08:03.259" v="110" actId="47"/>
        <pc:sldMkLst>
          <pc:docMk/>
          <pc:sldMk cId="3401031845" sldId="271"/>
        </pc:sldMkLst>
        <pc:spChg chg="mod">
          <ac:chgData name="Johel Batista" userId="ea17b4fa-ba6f-4ac3-b899-e5019f702397" providerId="ADAL" clId="{D0E99A87-1A23-49D3-8FC0-28400EA5001D}" dt="2022-04-06T06:55:17.515" v="80" actId="20577"/>
          <ac:spMkLst>
            <pc:docMk/>
            <pc:sldMk cId="3401031845" sldId="271"/>
            <ac:spMk id="2" creationId="{5F9FCD54-B90C-48E0-A2D4-334D6ACA7E36}"/>
          </ac:spMkLst>
        </pc:spChg>
        <pc:spChg chg="del">
          <ac:chgData name="Johel Batista" userId="ea17b4fa-ba6f-4ac3-b899-e5019f702397" providerId="ADAL" clId="{D0E99A87-1A23-49D3-8FC0-28400EA5001D}" dt="2022-04-06T06:55:23.189" v="81" actId="478"/>
          <ac:spMkLst>
            <pc:docMk/>
            <pc:sldMk cId="3401031845" sldId="271"/>
            <ac:spMk id="3" creationId="{FF35601A-7FBC-4058-9E3B-F852571B4132}"/>
          </ac:spMkLst>
        </pc:spChg>
        <pc:picChg chg="add del mod">
          <ac:chgData name="Johel Batista" userId="ea17b4fa-ba6f-4ac3-b899-e5019f702397" providerId="ADAL" clId="{D0E99A87-1A23-49D3-8FC0-28400EA5001D}" dt="2022-04-06T07:06:38.763" v="87" actId="21"/>
          <ac:picMkLst>
            <pc:docMk/>
            <pc:sldMk cId="3401031845" sldId="271"/>
            <ac:picMk id="5" creationId="{683F6E9A-3BB9-4B32-A025-EB79EB0C52EA}"/>
          </ac:picMkLst>
        </pc:picChg>
        <pc:picChg chg="add mod">
          <ac:chgData name="Johel Batista" userId="ea17b4fa-ba6f-4ac3-b899-e5019f702397" providerId="ADAL" clId="{D0E99A87-1A23-49D3-8FC0-28400EA5001D}" dt="2022-04-06T07:07:15.337" v="99"/>
          <ac:picMkLst>
            <pc:docMk/>
            <pc:sldMk cId="3401031845" sldId="271"/>
            <ac:picMk id="6" creationId="{ED37D83E-AEF9-4309-AA03-D3A39A13B6F9}"/>
          </ac:picMkLst>
        </pc:picChg>
      </pc:sldChg>
      <pc:sldChg chg="addSp delSp modSp add mod ord">
        <pc:chgData name="Johel Batista" userId="ea17b4fa-ba6f-4ac3-b899-e5019f702397" providerId="ADAL" clId="{D0E99A87-1A23-49D3-8FC0-28400EA5001D}" dt="2022-04-06T08:08:27.618" v="3116" actId="123"/>
        <pc:sldMkLst>
          <pc:docMk/>
          <pc:sldMk cId="3649627528" sldId="272"/>
        </pc:sldMkLst>
        <pc:spChg chg="mod">
          <ac:chgData name="Johel Batista" userId="ea17b4fa-ba6f-4ac3-b899-e5019f702397" providerId="ADAL" clId="{D0E99A87-1A23-49D3-8FC0-28400EA5001D}" dt="2022-04-06T07:07:45.203" v="105"/>
          <ac:spMkLst>
            <pc:docMk/>
            <pc:sldMk cId="3649627528" sldId="272"/>
            <ac:spMk id="2" creationId="{D78D0989-E3E5-41DB-A78D-61E199491D89}"/>
          </ac:spMkLst>
        </pc:spChg>
        <pc:spChg chg="mod">
          <ac:chgData name="Johel Batista" userId="ea17b4fa-ba6f-4ac3-b899-e5019f702397" providerId="ADAL" clId="{D0E99A87-1A23-49D3-8FC0-28400EA5001D}" dt="2022-04-06T08:08:27.618" v="3116" actId="123"/>
          <ac:spMkLst>
            <pc:docMk/>
            <pc:sldMk cId="3649627528" sldId="272"/>
            <ac:spMk id="3" creationId="{5DB23205-1719-4B43-A690-268E347D390E}"/>
          </ac:spMkLst>
        </pc:spChg>
        <pc:picChg chg="add mod modCrop">
          <ac:chgData name="Johel Batista" userId="ea17b4fa-ba6f-4ac3-b899-e5019f702397" providerId="ADAL" clId="{D0E99A87-1A23-49D3-8FC0-28400EA5001D}" dt="2022-04-06T08:08:18.366" v="3112" actId="1076"/>
          <ac:picMkLst>
            <pc:docMk/>
            <pc:sldMk cId="3649627528" sldId="272"/>
            <ac:picMk id="5" creationId="{3B0F3424-85A4-47B6-A795-717D50DC00FB}"/>
          </ac:picMkLst>
        </pc:picChg>
        <pc:picChg chg="del">
          <ac:chgData name="Johel Batista" userId="ea17b4fa-ba6f-4ac3-b899-e5019f702397" providerId="ADAL" clId="{D0E99A87-1A23-49D3-8FC0-28400EA5001D}" dt="2022-04-06T07:07:49.115" v="107" actId="478"/>
          <ac:picMkLst>
            <pc:docMk/>
            <pc:sldMk cId="3649627528" sldId="272"/>
            <ac:picMk id="6" creationId="{FE130EDC-6F0A-417B-A698-CF2C65F0A3B3}"/>
          </ac:picMkLst>
        </pc:picChg>
        <pc:picChg chg="add mod">
          <ac:chgData name="Johel Batista" userId="ea17b4fa-ba6f-4ac3-b899-e5019f702397" providerId="ADAL" clId="{D0E99A87-1A23-49D3-8FC0-28400EA5001D}" dt="2022-04-06T07:08:00.792" v="109" actId="1076"/>
          <ac:picMkLst>
            <pc:docMk/>
            <pc:sldMk cId="3649627528" sldId="272"/>
            <ac:picMk id="7" creationId="{E33AAB48-45AE-4C45-9BD4-2EC5932BE40C}"/>
          </ac:picMkLst>
        </pc:picChg>
        <pc:picChg chg="add del mod">
          <ac:chgData name="Johel Batista" userId="ea17b4fa-ba6f-4ac3-b899-e5019f702397" providerId="ADAL" clId="{D0E99A87-1A23-49D3-8FC0-28400EA5001D}" dt="2022-04-06T08:02:28.272" v="2584" actId="478"/>
          <ac:picMkLst>
            <pc:docMk/>
            <pc:sldMk cId="3649627528" sldId="272"/>
            <ac:picMk id="8" creationId="{91E2A369-CE42-40DB-A620-B5D90EDA4AAB}"/>
          </ac:picMkLst>
        </pc:picChg>
        <pc:picChg chg="del">
          <ac:chgData name="Johel Batista" userId="ea17b4fa-ba6f-4ac3-b899-e5019f702397" providerId="ADAL" clId="{D0E99A87-1A23-49D3-8FC0-28400EA5001D}" dt="2022-04-06T07:07:47.190" v="106" actId="478"/>
          <ac:picMkLst>
            <pc:docMk/>
            <pc:sldMk cId="3649627528" sldId="272"/>
            <ac:picMk id="9" creationId="{06253655-7501-4C7D-8BB8-126364DB0BCE}"/>
          </ac:picMkLst>
        </pc:picChg>
      </pc:sldChg>
      <pc:sldChg chg="addSp delSp modSp add mod ord">
        <pc:chgData name="Johel Batista" userId="ea17b4fa-ba6f-4ac3-b899-e5019f702397" providerId="ADAL" clId="{D0E99A87-1A23-49D3-8FC0-28400EA5001D}" dt="2022-04-06T07:49:33.038" v="2087" actId="14100"/>
        <pc:sldMkLst>
          <pc:docMk/>
          <pc:sldMk cId="3287939044" sldId="273"/>
        </pc:sldMkLst>
        <pc:spChg chg="mod">
          <ac:chgData name="Johel Batista" userId="ea17b4fa-ba6f-4ac3-b899-e5019f702397" providerId="ADAL" clId="{D0E99A87-1A23-49D3-8FC0-28400EA5001D}" dt="2022-04-06T07:49:29.114" v="2085" actId="14100"/>
          <ac:spMkLst>
            <pc:docMk/>
            <pc:sldMk cId="3287939044" sldId="273"/>
            <ac:spMk id="2" creationId="{1F2A5814-BC40-4A37-9064-C44C73C883EF}"/>
          </ac:spMkLst>
        </pc:spChg>
        <pc:spChg chg="mod">
          <ac:chgData name="Johel Batista" userId="ea17b4fa-ba6f-4ac3-b899-e5019f702397" providerId="ADAL" clId="{D0E99A87-1A23-49D3-8FC0-28400EA5001D}" dt="2022-04-06T07:17:04.402" v="993" actId="20577"/>
          <ac:spMkLst>
            <pc:docMk/>
            <pc:sldMk cId="3287939044" sldId="273"/>
            <ac:spMk id="4" creationId="{E98DCA46-603B-4178-8707-30E192CE6B8D}"/>
          </ac:spMkLst>
        </pc:spChg>
        <pc:graphicFrameChg chg="add del mod">
          <ac:chgData name="Johel Batista" userId="ea17b4fa-ba6f-4ac3-b899-e5019f702397" providerId="ADAL" clId="{D0E99A87-1A23-49D3-8FC0-28400EA5001D}" dt="2022-04-06T07:22:15.411" v="1570" actId="21"/>
          <ac:graphicFrameMkLst>
            <pc:docMk/>
            <pc:sldMk cId="3287939044" sldId="273"/>
            <ac:graphicFrameMk id="3" creationId="{E0CFD383-7E6B-4FD0-B8F2-5EC2530B43F0}"/>
          </ac:graphicFrameMkLst>
        </pc:graphicFrameChg>
        <pc:picChg chg="del">
          <ac:chgData name="Johel Batista" userId="ea17b4fa-ba6f-4ac3-b899-e5019f702397" providerId="ADAL" clId="{D0E99A87-1A23-49D3-8FC0-28400EA5001D}" dt="2022-04-06T07:19:06.094" v="1451" actId="478"/>
          <ac:picMkLst>
            <pc:docMk/>
            <pc:sldMk cId="3287939044" sldId="273"/>
            <ac:picMk id="5" creationId="{6821EB62-4219-4E3D-B338-389654C3CBF3}"/>
          </ac:picMkLst>
        </pc:picChg>
        <pc:picChg chg="add mod">
          <ac:chgData name="Johel Batista" userId="ea17b4fa-ba6f-4ac3-b899-e5019f702397" providerId="ADAL" clId="{D0E99A87-1A23-49D3-8FC0-28400EA5001D}" dt="2022-04-06T07:49:33.038" v="2087" actId="14100"/>
          <ac:picMkLst>
            <pc:docMk/>
            <pc:sldMk cId="3287939044" sldId="273"/>
            <ac:picMk id="8" creationId="{D133B691-43CD-490F-9FDB-A9BA7B698502}"/>
          </ac:picMkLst>
        </pc:picChg>
      </pc:sldChg>
      <pc:sldChg chg="addSp delSp modSp add mod ord">
        <pc:chgData name="Johel Batista" userId="ea17b4fa-ba6f-4ac3-b899-e5019f702397" providerId="ADAL" clId="{D0E99A87-1A23-49D3-8FC0-28400EA5001D}" dt="2022-04-06T07:40:34.087" v="2050" actId="1076"/>
        <pc:sldMkLst>
          <pc:docMk/>
          <pc:sldMk cId="423826346" sldId="274"/>
        </pc:sldMkLst>
        <pc:spChg chg="mod">
          <ac:chgData name="Johel Batista" userId="ea17b4fa-ba6f-4ac3-b899-e5019f702397" providerId="ADAL" clId="{D0E99A87-1A23-49D3-8FC0-28400EA5001D}" dt="2022-04-06T07:23:14.197" v="1707" actId="14100"/>
          <ac:spMkLst>
            <pc:docMk/>
            <pc:sldMk cId="423826346" sldId="274"/>
            <ac:spMk id="2" creationId="{D78D0989-E3E5-41DB-A78D-61E199491D89}"/>
          </ac:spMkLst>
        </pc:spChg>
        <pc:spChg chg="del">
          <ac:chgData name="Johel Batista" userId="ea17b4fa-ba6f-4ac3-b899-e5019f702397" providerId="ADAL" clId="{D0E99A87-1A23-49D3-8FC0-28400EA5001D}" dt="2022-04-06T07:22:21.433" v="1572" actId="478"/>
          <ac:spMkLst>
            <pc:docMk/>
            <pc:sldMk cId="423826346" sldId="274"/>
            <ac:spMk id="3" creationId="{5DB23205-1719-4B43-A690-268E347D390E}"/>
          </ac:spMkLst>
        </pc:spChg>
        <pc:spChg chg="add mod">
          <ac:chgData name="Johel Batista" userId="ea17b4fa-ba6f-4ac3-b899-e5019f702397" providerId="ADAL" clId="{D0E99A87-1A23-49D3-8FC0-28400EA5001D}" dt="2022-04-06T07:35:53.930" v="1852" actId="1076"/>
          <ac:spMkLst>
            <pc:docMk/>
            <pc:sldMk cId="423826346" sldId="274"/>
            <ac:spMk id="5" creationId="{1E2C6F26-F394-47E0-BFF0-CAD60A085BD8}"/>
          </ac:spMkLst>
        </pc:spChg>
        <pc:spChg chg="add mod">
          <ac:chgData name="Johel Batista" userId="ea17b4fa-ba6f-4ac3-b899-e5019f702397" providerId="ADAL" clId="{D0E99A87-1A23-49D3-8FC0-28400EA5001D}" dt="2022-04-06T07:36:01.881" v="1853" actId="1076"/>
          <ac:spMkLst>
            <pc:docMk/>
            <pc:sldMk cId="423826346" sldId="274"/>
            <ac:spMk id="12" creationId="{A9A5A506-E744-46CF-9DF9-1C5736E3EB91}"/>
          </ac:spMkLst>
        </pc:spChg>
        <pc:spChg chg="add mod">
          <ac:chgData name="Johel Batista" userId="ea17b4fa-ba6f-4ac3-b899-e5019f702397" providerId="ADAL" clId="{D0E99A87-1A23-49D3-8FC0-28400EA5001D}" dt="2022-04-06T07:34:45.279" v="1832" actId="1076"/>
          <ac:spMkLst>
            <pc:docMk/>
            <pc:sldMk cId="423826346" sldId="274"/>
            <ac:spMk id="14" creationId="{014472E2-7DF6-41D2-916F-5B3C5C1D2413}"/>
          </ac:spMkLst>
        </pc:spChg>
        <pc:spChg chg="add mod">
          <ac:chgData name="Johel Batista" userId="ea17b4fa-ba6f-4ac3-b899-e5019f702397" providerId="ADAL" clId="{D0E99A87-1A23-49D3-8FC0-28400EA5001D}" dt="2022-04-06T07:40:21.593" v="2043" actId="2710"/>
          <ac:spMkLst>
            <pc:docMk/>
            <pc:sldMk cId="423826346" sldId="274"/>
            <ac:spMk id="16" creationId="{0FF79D85-AF83-4E95-9A8C-DFAEA6E08414}"/>
          </ac:spMkLst>
        </pc:spChg>
        <pc:spChg chg="add mod">
          <ac:chgData name="Johel Batista" userId="ea17b4fa-ba6f-4ac3-b899-e5019f702397" providerId="ADAL" clId="{D0E99A87-1A23-49D3-8FC0-28400EA5001D}" dt="2022-04-06T07:40:34.087" v="2050" actId="1076"/>
          <ac:spMkLst>
            <pc:docMk/>
            <pc:sldMk cId="423826346" sldId="274"/>
            <ac:spMk id="17" creationId="{412AF05A-A1D9-4CB4-B013-4BB7453A91AC}"/>
          </ac:spMkLst>
        </pc:spChg>
        <pc:graphicFrameChg chg="add mod modGraphic">
          <ac:chgData name="Johel Batista" userId="ea17b4fa-ba6f-4ac3-b899-e5019f702397" providerId="ADAL" clId="{D0E99A87-1A23-49D3-8FC0-28400EA5001D}" dt="2022-04-06T07:35:53.930" v="1852" actId="1076"/>
          <ac:graphicFrameMkLst>
            <pc:docMk/>
            <pc:sldMk cId="423826346" sldId="274"/>
            <ac:graphicFrameMk id="8" creationId="{6F63DDEF-169E-4A36-9630-FA5E63915081}"/>
          </ac:graphicFrameMkLst>
        </pc:graphicFrameChg>
        <pc:graphicFrameChg chg="add del mod modGraphic">
          <ac:chgData name="Johel Batista" userId="ea17b4fa-ba6f-4ac3-b899-e5019f702397" providerId="ADAL" clId="{D0E99A87-1A23-49D3-8FC0-28400EA5001D}" dt="2022-04-06T07:36:01.881" v="1853" actId="1076"/>
          <ac:graphicFrameMkLst>
            <pc:docMk/>
            <pc:sldMk cId="423826346" sldId="274"/>
            <ac:graphicFrameMk id="11" creationId="{07B33B7C-E510-4CB5-AABB-0092DBE5A603}"/>
          </ac:graphicFrameMkLst>
        </pc:graphicFrameChg>
        <pc:graphicFrameChg chg="add mod modGraphic">
          <ac:chgData name="Johel Batista" userId="ea17b4fa-ba6f-4ac3-b899-e5019f702397" providerId="ADAL" clId="{D0E99A87-1A23-49D3-8FC0-28400EA5001D}" dt="2022-04-06T07:34:36.440" v="1830" actId="1076"/>
          <ac:graphicFrameMkLst>
            <pc:docMk/>
            <pc:sldMk cId="423826346" sldId="274"/>
            <ac:graphicFrameMk id="13" creationId="{6E6AEDA7-1986-48C6-A651-1E901905F2E9}"/>
          </ac:graphicFrameMkLst>
        </pc:graphicFrameChg>
        <pc:graphicFrameChg chg="add mod modGraphic">
          <ac:chgData name="Johel Batista" userId="ea17b4fa-ba6f-4ac3-b899-e5019f702397" providerId="ADAL" clId="{D0E99A87-1A23-49D3-8FC0-28400EA5001D}" dt="2022-04-06T07:35:43.492" v="1851" actId="14100"/>
          <ac:graphicFrameMkLst>
            <pc:docMk/>
            <pc:sldMk cId="423826346" sldId="274"/>
            <ac:graphicFrameMk id="15" creationId="{402C2D64-A6C5-46C0-91FA-23DDADBA6842}"/>
          </ac:graphicFrameMkLst>
        </pc:graphicFrameChg>
        <pc:picChg chg="del">
          <ac:chgData name="Johel Batista" userId="ea17b4fa-ba6f-4ac3-b899-e5019f702397" providerId="ADAL" clId="{D0E99A87-1A23-49D3-8FC0-28400EA5001D}" dt="2022-04-06T07:22:18.707" v="1571" actId="478"/>
          <ac:picMkLst>
            <pc:docMk/>
            <pc:sldMk cId="423826346" sldId="274"/>
            <ac:picMk id="9" creationId="{06253655-7501-4C7D-8BB8-126364DB0BCE}"/>
          </ac:picMkLst>
        </pc:picChg>
      </pc:sldChg>
      <pc:sldChg chg="addSp delSp modSp add mod">
        <pc:chgData name="Johel Batista" userId="ea17b4fa-ba6f-4ac3-b899-e5019f702397" providerId="ADAL" clId="{D0E99A87-1A23-49D3-8FC0-28400EA5001D}" dt="2022-04-06T08:02:14.890" v="2583" actId="1076"/>
        <pc:sldMkLst>
          <pc:docMk/>
          <pc:sldMk cId="1940246019" sldId="275"/>
        </pc:sldMkLst>
        <pc:spChg chg="del">
          <ac:chgData name="Johel Batista" userId="ea17b4fa-ba6f-4ac3-b899-e5019f702397" providerId="ADAL" clId="{D0E99A87-1A23-49D3-8FC0-28400EA5001D}" dt="2022-04-06T08:01:24.965" v="2565" actId="478"/>
          <ac:spMkLst>
            <pc:docMk/>
            <pc:sldMk cId="1940246019" sldId="275"/>
            <ac:spMk id="2" creationId="{1F2A5814-BC40-4A37-9064-C44C73C883EF}"/>
          </ac:spMkLst>
        </pc:spChg>
        <pc:spChg chg="mod">
          <ac:chgData name="Johel Batista" userId="ea17b4fa-ba6f-4ac3-b899-e5019f702397" providerId="ADAL" clId="{D0E99A87-1A23-49D3-8FC0-28400EA5001D}" dt="2022-04-06T07:59:56.286" v="2481" actId="20577"/>
          <ac:spMkLst>
            <pc:docMk/>
            <pc:sldMk cId="1940246019" sldId="275"/>
            <ac:spMk id="4" creationId="{E98DCA46-603B-4178-8707-30E192CE6B8D}"/>
          </ac:spMkLst>
        </pc:spChg>
        <pc:spChg chg="add del mod">
          <ac:chgData name="Johel Batista" userId="ea17b4fa-ba6f-4ac3-b899-e5019f702397" providerId="ADAL" clId="{D0E99A87-1A23-49D3-8FC0-28400EA5001D}" dt="2022-04-06T08:01:33.933" v="2567" actId="478"/>
          <ac:spMkLst>
            <pc:docMk/>
            <pc:sldMk cId="1940246019" sldId="275"/>
            <ac:spMk id="5" creationId="{0EF869B5-2F65-4FA2-90B2-F63BA8793712}"/>
          </ac:spMkLst>
        </pc:spChg>
        <pc:spChg chg="add mod">
          <ac:chgData name="Johel Batista" userId="ea17b4fa-ba6f-4ac3-b899-e5019f702397" providerId="ADAL" clId="{D0E99A87-1A23-49D3-8FC0-28400EA5001D}" dt="2022-04-06T08:02:14.890" v="2583" actId="1076"/>
          <ac:spMkLst>
            <pc:docMk/>
            <pc:sldMk cId="1940246019" sldId="275"/>
            <ac:spMk id="8" creationId="{516A3754-E491-4843-ABCA-FA5AEC5634CB}"/>
          </ac:spMkLst>
        </pc:spChg>
        <pc:spChg chg="add mod">
          <ac:chgData name="Johel Batista" userId="ea17b4fa-ba6f-4ac3-b899-e5019f702397" providerId="ADAL" clId="{D0E99A87-1A23-49D3-8FC0-28400EA5001D}" dt="2022-04-06T08:02:08.837" v="2581" actId="1076"/>
          <ac:spMkLst>
            <pc:docMk/>
            <pc:sldMk cId="1940246019" sldId="275"/>
            <ac:spMk id="9" creationId="{23ABCAEB-5663-47BA-AAB8-7F8D7BC1D2E3}"/>
          </ac:spMkLst>
        </pc:spChg>
        <pc:picChg chg="mod">
          <ac:chgData name="Johel Batista" userId="ea17b4fa-ba6f-4ac3-b899-e5019f702397" providerId="ADAL" clId="{D0E99A87-1A23-49D3-8FC0-28400EA5001D}" dt="2022-04-06T08:02:10.498" v="2582" actId="1076"/>
          <ac:picMkLst>
            <pc:docMk/>
            <pc:sldMk cId="1940246019" sldId="275"/>
            <ac:picMk id="6" creationId="{08F3F39C-3233-40FE-95CC-710A7C96BA51}"/>
          </ac:picMkLst>
        </pc:picChg>
      </pc:sldChg>
      <pc:sldChg chg="addSp delSp modSp add mod ord">
        <pc:chgData name="Johel Batista" userId="ea17b4fa-ba6f-4ac3-b899-e5019f702397" providerId="ADAL" clId="{D0E99A87-1A23-49D3-8FC0-28400EA5001D}" dt="2022-04-06T08:16:44.312" v="3542" actId="1076"/>
        <pc:sldMkLst>
          <pc:docMk/>
          <pc:sldMk cId="3296968173" sldId="276"/>
        </pc:sldMkLst>
        <pc:spChg chg="mod">
          <ac:chgData name="Johel Batista" userId="ea17b4fa-ba6f-4ac3-b899-e5019f702397" providerId="ADAL" clId="{D0E99A87-1A23-49D3-8FC0-28400EA5001D}" dt="2022-04-06T08:09:04.886" v="3156" actId="20577"/>
          <ac:spMkLst>
            <pc:docMk/>
            <pc:sldMk cId="3296968173" sldId="276"/>
            <ac:spMk id="4" creationId="{E98DCA46-603B-4178-8707-30E192CE6B8D}"/>
          </ac:spMkLst>
        </pc:spChg>
        <pc:spChg chg="del">
          <ac:chgData name="Johel Batista" userId="ea17b4fa-ba6f-4ac3-b899-e5019f702397" providerId="ADAL" clId="{D0E99A87-1A23-49D3-8FC0-28400EA5001D}" dt="2022-04-06T08:09:10.592" v="3158" actId="478"/>
          <ac:spMkLst>
            <pc:docMk/>
            <pc:sldMk cId="3296968173" sldId="276"/>
            <ac:spMk id="8" creationId="{516A3754-E491-4843-ABCA-FA5AEC5634CB}"/>
          </ac:spMkLst>
        </pc:spChg>
        <pc:spChg chg="del">
          <ac:chgData name="Johel Batista" userId="ea17b4fa-ba6f-4ac3-b899-e5019f702397" providerId="ADAL" clId="{D0E99A87-1A23-49D3-8FC0-28400EA5001D}" dt="2022-04-06T08:09:12.987" v="3159" actId="478"/>
          <ac:spMkLst>
            <pc:docMk/>
            <pc:sldMk cId="3296968173" sldId="276"/>
            <ac:spMk id="9" creationId="{23ABCAEB-5663-47BA-AAB8-7F8D7BC1D2E3}"/>
          </ac:spMkLst>
        </pc:spChg>
        <pc:spChg chg="add mod">
          <ac:chgData name="Johel Batista" userId="ea17b4fa-ba6f-4ac3-b899-e5019f702397" providerId="ADAL" clId="{D0E99A87-1A23-49D3-8FC0-28400EA5001D}" dt="2022-04-06T08:16:44.312" v="3542" actId="1076"/>
          <ac:spMkLst>
            <pc:docMk/>
            <pc:sldMk cId="3296968173" sldId="276"/>
            <ac:spMk id="18" creationId="{354BD5DF-06AC-4D3F-9C53-390C8BAC5171}"/>
          </ac:spMkLst>
        </pc:spChg>
        <pc:graphicFrameChg chg="add mod modGraphic">
          <ac:chgData name="Johel Batista" userId="ea17b4fa-ba6f-4ac3-b899-e5019f702397" providerId="ADAL" clId="{D0E99A87-1A23-49D3-8FC0-28400EA5001D}" dt="2022-04-06T08:14:40.799" v="3269" actId="1076"/>
          <ac:graphicFrameMkLst>
            <pc:docMk/>
            <pc:sldMk cId="3296968173" sldId="276"/>
            <ac:graphicFrameMk id="5" creationId="{1637E644-C91F-487C-93F1-D0ABBE1414AB}"/>
          </ac:graphicFrameMkLst>
        </pc:graphicFrameChg>
        <pc:picChg chg="add del mod">
          <ac:chgData name="Johel Batista" userId="ea17b4fa-ba6f-4ac3-b899-e5019f702397" providerId="ADAL" clId="{D0E99A87-1A23-49D3-8FC0-28400EA5001D}" dt="2022-04-06T08:11:32.835" v="3175" actId="21"/>
          <ac:picMkLst>
            <pc:docMk/>
            <pc:sldMk cId="3296968173" sldId="276"/>
            <ac:picMk id="3" creationId="{7BCDA3EF-3F81-4955-AE00-0248CA5A4C5A}"/>
          </ac:picMkLst>
        </pc:picChg>
        <pc:picChg chg="del">
          <ac:chgData name="Johel Batista" userId="ea17b4fa-ba6f-4ac3-b899-e5019f702397" providerId="ADAL" clId="{D0E99A87-1A23-49D3-8FC0-28400EA5001D}" dt="2022-04-06T08:09:08.590" v="3157" actId="478"/>
          <ac:picMkLst>
            <pc:docMk/>
            <pc:sldMk cId="3296968173" sldId="276"/>
            <ac:picMk id="6" creationId="{08F3F39C-3233-40FE-95CC-710A7C96BA51}"/>
          </ac:picMkLst>
        </pc:picChg>
        <pc:picChg chg="add mod">
          <ac:chgData name="Johel Batista" userId="ea17b4fa-ba6f-4ac3-b899-e5019f702397" providerId="ADAL" clId="{D0E99A87-1A23-49D3-8FC0-28400EA5001D}" dt="2022-04-06T08:14:40.799" v="3269" actId="1076"/>
          <ac:picMkLst>
            <pc:docMk/>
            <pc:sldMk cId="3296968173" sldId="276"/>
            <ac:picMk id="10" creationId="{4F7F9231-980C-47D9-A09B-7D848F25EED5}"/>
          </ac:picMkLst>
        </pc:picChg>
        <pc:picChg chg="add mod">
          <ac:chgData name="Johel Batista" userId="ea17b4fa-ba6f-4ac3-b899-e5019f702397" providerId="ADAL" clId="{D0E99A87-1A23-49D3-8FC0-28400EA5001D}" dt="2022-04-06T08:14:40.799" v="3269" actId="1076"/>
          <ac:picMkLst>
            <pc:docMk/>
            <pc:sldMk cId="3296968173" sldId="276"/>
            <ac:picMk id="12" creationId="{E2D30449-E778-475F-84DC-25BF09FA3090}"/>
          </ac:picMkLst>
        </pc:picChg>
        <pc:picChg chg="add mod">
          <ac:chgData name="Johel Batista" userId="ea17b4fa-ba6f-4ac3-b899-e5019f702397" providerId="ADAL" clId="{D0E99A87-1A23-49D3-8FC0-28400EA5001D}" dt="2022-04-06T08:14:40.799" v="3269" actId="1076"/>
          <ac:picMkLst>
            <pc:docMk/>
            <pc:sldMk cId="3296968173" sldId="276"/>
            <ac:picMk id="13" creationId="{DEDF9F97-A81A-4B14-9F7F-ABCA055C0D38}"/>
          </ac:picMkLst>
        </pc:picChg>
        <pc:picChg chg="add mod">
          <ac:chgData name="Johel Batista" userId="ea17b4fa-ba6f-4ac3-b899-e5019f702397" providerId="ADAL" clId="{D0E99A87-1A23-49D3-8FC0-28400EA5001D}" dt="2022-04-06T08:14:40.799" v="3269" actId="1076"/>
          <ac:picMkLst>
            <pc:docMk/>
            <pc:sldMk cId="3296968173" sldId="276"/>
            <ac:picMk id="14" creationId="{5B76D0C4-C470-4926-A2BF-AEFCCD636275}"/>
          </ac:picMkLst>
        </pc:picChg>
        <pc:picChg chg="add mod">
          <ac:chgData name="Johel Batista" userId="ea17b4fa-ba6f-4ac3-b899-e5019f702397" providerId="ADAL" clId="{D0E99A87-1A23-49D3-8FC0-28400EA5001D}" dt="2022-04-06T08:14:40.799" v="3269" actId="1076"/>
          <ac:picMkLst>
            <pc:docMk/>
            <pc:sldMk cId="3296968173" sldId="276"/>
            <ac:picMk id="15" creationId="{B217E351-5D95-4131-8D1A-4B71EC3B98AA}"/>
          </ac:picMkLst>
        </pc:picChg>
        <pc:picChg chg="add mod">
          <ac:chgData name="Johel Batista" userId="ea17b4fa-ba6f-4ac3-b899-e5019f702397" providerId="ADAL" clId="{D0E99A87-1A23-49D3-8FC0-28400EA5001D}" dt="2022-04-06T08:14:40.799" v="3269" actId="1076"/>
          <ac:picMkLst>
            <pc:docMk/>
            <pc:sldMk cId="3296968173" sldId="276"/>
            <ac:picMk id="16" creationId="{DB4FC3E1-E6DC-46EE-8247-354BFD4F40F8}"/>
          </ac:picMkLst>
        </pc:picChg>
        <pc:picChg chg="add mod">
          <ac:chgData name="Johel Batista" userId="ea17b4fa-ba6f-4ac3-b899-e5019f702397" providerId="ADAL" clId="{D0E99A87-1A23-49D3-8FC0-28400EA5001D}" dt="2022-04-06T08:14:40.799" v="3269" actId="1076"/>
          <ac:picMkLst>
            <pc:docMk/>
            <pc:sldMk cId="3296968173" sldId="276"/>
            <ac:picMk id="17" creationId="{30A000AE-741B-40EA-A6E6-AE722AB536EC}"/>
          </ac:picMkLst>
        </pc:picChg>
      </pc:sldChg>
      <pc:sldChg chg="addSp delSp modSp add mod ord">
        <pc:chgData name="Johel Batista" userId="ea17b4fa-ba6f-4ac3-b899-e5019f702397" providerId="ADAL" clId="{D0E99A87-1A23-49D3-8FC0-28400EA5001D}" dt="2022-04-06T08:35:10.310" v="3744" actId="1076"/>
        <pc:sldMkLst>
          <pc:docMk/>
          <pc:sldMk cId="1626988690" sldId="277"/>
        </pc:sldMkLst>
        <pc:spChg chg="mod">
          <ac:chgData name="Johel Batista" userId="ea17b4fa-ba6f-4ac3-b899-e5019f702397" providerId="ADAL" clId="{D0E99A87-1A23-49D3-8FC0-28400EA5001D}" dt="2022-04-06T08:17:13.975" v="3596" actId="1076"/>
          <ac:spMkLst>
            <pc:docMk/>
            <pc:sldMk cId="1626988690" sldId="277"/>
            <ac:spMk id="2" creationId="{D78D0989-E3E5-41DB-A78D-61E199491D89}"/>
          </ac:spMkLst>
        </pc:spChg>
        <pc:spChg chg="del">
          <ac:chgData name="Johel Batista" userId="ea17b4fa-ba6f-4ac3-b899-e5019f702397" providerId="ADAL" clId="{D0E99A87-1A23-49D3-8FC0-28400EA5001D}" dt="2022-04-06T08:17:16.981" v="3597" actId="478"/>
          <ac:spMkLst>
            <pc:docMk/>
            <pc:sldMk cId="1626988690" sldId="277"/>
            <ac:spMk id="3" creationId="{5DB23205-1719-4B43-A690-268E347D390E}"/>
          </ac:spMkLst>
        </pc:spChg>
        <pc:spChg chg="add del mod">
          <ac:chgData name="Johel Batista" userId="ea17b4fa-ba6f-4ac3-b899-e5019f702397" providerId="ADAL" clId="{D0E99A87-1A23-49D3-8FC0-28400EA5001D}" dt="2022-04-06T08:17:33.937" v="3598" actId="3680"/>
          <ac:spMkLst>
            <pc:docMk/>
            <pc:sldMk cId="1626988690" sldId="277"/>
            <ac:spMk id="6" creationId="{5163580E-816F-4766-BC45-F3F1E09A5535}"/>
          </ac:spMkLst>
        </pc:spChg>
        <pc:graphicFrameChg chg="add mod ord modGraphic">
          <ac:chgData name="Johel Batista" userId="ea17b4fa-ba6f-4ac3-b899-e5019f702397" providerId="ADAL" clId="{D0E99A87-1A23-49D3-8FC0-28400EA5001D}" dt="2022-04-06T08:35:10.310" v="3744" actId="1076"/>
          <ac:graphicFrameMkLst>
            <pc:docMk/>
            <pc:sldMk cId="1626988690" sldId="277"/>
            <ac:graphicFrameMk id="10" creationId="{3E8FD1DC-4D4B-4908-86F0-CFB5A54F3056}"/>
          </ac:graphicFrameMkLst>
        </pc:graphicFrameChg>
        <pc:graphicFrameChg chg="add mod">
          <ac:chgData name="Johel Batista" userId="ea17b4fa-ba6f-4ac3-b899-e5019f702397" providerId="ADAL" clId="{D0E99A87-1A23-49D3-8FC0-28400EA5001D}" dt="2022-04-06T08:34:46.879" v="3731" actId="1076"/>
          <ac:graphicFrameMkLst>
            <pc:docMk/>
            <pc:sldMk cId="1626988690" sldId="277"/>
            <ac:graphicFrameMk id="13" creationId="{3E8F6A24-181B-492B-8CE1-D6FE088AA7EC}"/>
          </ac:graphicFrameMkLst>
        </pc:graphicFrameChg>
        <pc:picChg chg="del">
          <ac:chgData name="Johel Batista" userId="ea17b4fa-ba6f-4ac3-b899-e5019f702397" providerId="ADAL" clId="{D0E99A87-1A23-49D3-8FC0-28400EA5001D}" dt="2022-04-06T08:17:36.692" v="3599" actId="478"/>
          <ac:picMkLst>
            <pc:docMk/>
            <pc:sldMk cId="1626988690" sldId="277"/>
            <ac:picMk id="5" creationId="{3B0F3424-85A4-47B6-A795-717D50DC00FB}"/>
          </ac:picMkLst>
        </pc:picChg>
      </pc:sldChg>
      <pc:sldChg chg="addSp delSp modSp add mod ord">
        <pc:chgData name="Johel Batista" userId="ea17b4fa-ba6f-4ac3-b899-e5019f702397" providerId="ADAL" clId="{D0E99A87-1A23-49D3-8FC0-28400EA5001D}" dt="2022-04-06T08:51:52.818" v="4845"/>
        <pc:sldMkLst>
          <pc:docMk/>
          <pc:sldMk cId="1587783908" sldId="278"/>
        </pc:sldMkLst>
        <pc:spChg chg="mod">
          <ac:chgData name="Johel Batista" userId="ea17b4fa-ba6f-4ac3-b899-e5019f702397" providerId="ADAL" clId="{D0E99A87-1A23-49D3-8FC0-28400EA5001D}" dt="2022-04-06T08:36:35.582" v="3814" actId="1076"/>
          <ac:spMkLst>
            <pc:docMk/>
            <pc:sldMk cId="1587783908" sldId="278"/>
            <ac:spMk id="4" creationId="{E98DCA46-603B-4178-8707-30E192CE6B8D}"/>
          </ac:spMkLst>
        </pc:spChg>
        <pc:spChg chg="del">
          <ac:chgData name="Johel Batista" userId="ea17b4fa-ba6f-4ac3-b899-e5019f702397" providerId="ADAL" clId="{D0E99A87-1A23-49D3-8FC0-28400EA5001D}" dt="2022-04-06T08:36:43.142" v="3816" actId="478"/>
          <ac:spMkLst>
            <pc:docMk/>
            <pc:sldMk cId="1587783908" sldId="278"/>
            <ac:spMk id="8" creationId="{516A3754-E491-4843-ABCA-FA5AEC5634CB}"/>
          </ac:spMkLst>
        </pc:spChg>
        <pc:spChg chg="mod">
          <ac:chgData name="Johel Batista" userId="ea17b4fa-ba6f-4ac3-b899-e5019f702397" providerId="ADAL" clId="{D0E99A87-1A23-49D3-8FC0-28400EA5001D}" dt="2022-04-06T08:40:43.609" v="3991" actId="1076"/>
          <ac:spMkLst>
            <pc:docMk/>
            <pc:sldMk cId="1587783908" sldId="278"/>
            <ac:spMk id="9" creationId="{23ABCAEB-5663-47BA-AAB8-7F8D7BC1D2E3}"/>
          </ac:spMkLst>
        </pc:spChg>
        <pc:spChg chg="mod">
          <ac:chgData name="Johel Batista" userId="ea17b4fa-ba6f-4ac3-b899-e5019f702397" providerId="ADAL" clId="{D0E99A87-1A23-49D3-8FC0-28400EA5001D}" dt="2022-04-06T08:40:51.566" v="3992" actId="1076"/>
          <ac:spMkLst>
            <pc:docMk/>
            <pc:sldMk cId="1587783908" sldId="278"/>
            <ac:spMk id="11" creationId="{C2EF0828-F3B4-4E33-ADE7-DD686076B3B7}"/>
          </ac:spMkLst>
        </pc:spChg>
        <pc:spChg chg="mod">
          <ac:chgData name="Johel Batista" userId="ea17b4fa-ba6f-4ac3-b899-e5019f702397" providerId="ADAL" clId="{D0E99A87-1A23-49D3-8FC0-28400EA5001D}" dt="2022-04-06T08:40:51.566" v="3992" actId="1076"/>
          <ac:spMkLst>
            <pc:docMk/>
            <pc:sldMk cId="1587783908" sldId="278"/>
            <ac:spMk id="12" creationId="{C1866CCD-1D91-4835-85E1-4B42E99B70A5}"/>
          </ac:spMkLst>
        </pc:spChg>
        <pc:spChg chg="mod">
          <ac:chgData name="Johel Batista" userId="ea17b4fa-ba6f-4ac3-b899-e5019f702397" providerId="ADAL" clId="{D0E99A87-1A23-49D3-8FC0-28400EA5001D}" dt="2022-04-06T08:40:51.566" v="3992" actId="1076"/>
          <ac:spMkLst>
            <pc:docMk/>
            <pc:sldMk cId="1587783908" sldId="278"/>
            <ac:spMk id="13" creationId="{D09F1F5D-4DEE-497B-B64F-4F9469DA2843}"/>
          </ac:spMkLst>
        </pc:spChg>
        <pc:spChg chg="mod">
          <ac:chgData name="Johel Batista" userId="ea17b4fa-ba6f-4ac3-b899-e5019f702397" providerId="ADAL" clId="{D0E99A87-1A23-49D3-8FC0-28400EA5001D}" dt="2022-04-06T08:40:51.566" v="3992" actId="1076"/>
          <ac:spMkLst>
            <pc:docMk/>
            <pc:sldMk cId="1587783908" sldId="278"/>
            <ac:spMk id="14" creationId="{40C6B5CF-6F0D-4C39-BA83-D45D3DE05B96}"/>
          </ac:spMkLst>
        </pc:spChg>
        <pc:spChg chg="mod">
          <ac:chgData name="Johel Batista" userId="ea17b4fa-ba6f-4ac3-b899-e5019f702397" providerId="ADAL" clId="{D0E99A87-1A23-49D3-8FC0-28400EA5001D}" dt="2022-04-06T08:40:51.566" v="3992" actId="1076"/>
          <ac:spMkLst>
            <pc:docMk/>
            <pc:sldMk cId="1587783908" sldId="278"/>
            <ac:spMk id="15" creationId="{F8F48C0F-35A9-415B-92A3-05E60B8E653A}"/>
          </ac:spMkLst>
        </pc:spChg>
        <pc:spChg chg="mod">
          <ac:chgData name="Johel Batista" userId="ea17b4fa-ba6f-4ac3-b899-e5019f702397" providerId="ADAL" clId="{D0E99A87-1A23-49D3-8FC0-28400EA5001D}" dt="2022-04-06T08:40:51.566" v="3992" actId="1076"/>
          <ac:spMkLst>
            <pc:docMk/>
            <pc:sldMk cId="1587783908" sldId="278"/>
            <ac:spMk id="16" creationId="{4FDB0E5E-B6E7-4DFC-AD7F-F7F69E10B266}"/>
          </ac:spMkLst>
        </pc:spChg>
        <pc:spChg chg="add mod">
          <ac:chgData name="Johel Batista" userId="ea17b4fa-ba6f-4ac3-b899-e5019f702397" providerId="ADAL" clId="{D0E99A87-1A23-49D3-8FC0-28400EA5001D}" dt="2022-04-06T08:42:22.426" v="4232" actId="113"/>
          <ac:spMkLst>
            <pc:docMk/>
            <pc:sldMk cId="1587783908" sldId="278"/>
            <ac:spMk id="17" creationId="{4860CE31-3DD4-458E-90A0-80874B70109A}"/>
          </ac:spMkLst>
        </pc:spChg>
        <pc:grpChg chg="add mod">
          <ac:chgData name="Johel Batista" userId="ea17b4fa-ba6f-4ac3-b899-e5019f702397" providerId="ADAL" clId="{D0E99A87-1A23-49D3-8FC0-28400EA5001D}" dt="2022-04-06T08:40:51.566" v="3992" actId="1076"/>
          <ac:grpSpMkLst>
            <pc:docMk/>
            <pc:sldMk cId="1587783908" sldId="278"/>
            <ac:grpSpMk id="10" creationId="{88BAA337-C856-4556-BF1F-AE7EA3CC2B0C}"/>
          </ac:grpSpMkLst>
        </pc:grpChg>
        <pc:picChg chg="del">
          <ac:chgData name="Johel Batista" userId="ea17b4fa-ba6f-4ac3-b899-e5019f702397" providerId="ADAL" clId="{D0E99A87-1A23-49D3-8FC0-28400EA5001D}" dt="2022-04-06T08:36:39.357" v="3815" actId="478"/>
          <ac:picMkLst>
            <pc:docMk/>
            <pc:sldMk cId="1587783908" sldId="278"/>
            <ac:picMk id="6" creationId="{08F3F39C-3233-40FE-95CC-710A7C96BA51}"/>
          </ac:picMkLst>
        </pc:picChg>
      </pc:sldChg>
      <pc:sldChg chg="add del">
        <pc:chgData name="Johel Batista" userId="ea17b4fa-ba6f-4ac3-b899-e5019f702397" providerId="ADAL" clId="{D0E99A87-1A23-49D3-8FC0-28400EA5001D}" dt="2022-04-06T08:35:28.888" v="3746" actId="47"/>
        <pc:sldMkLst>
          <pc:docMk/>
          <pc:sldMk cId="3236010848" sldId="278"/>
        </pc:sldMkLst>
      </pc:sldChg>
      <pc:sldChg chg="addSp delSp modSp add mod ord">
        <pc:chgData name="Johel Batista" userId="ea17b4fa-ba6f-4ac3-b899-e5019f702397" providerId="ADAL" clId="{D0E99A87-1A23-49D3-8FC0-28400EA5001D}" dt="2022-04-06T08:51:46.024" v="4843" actId="1076"/>
        <pc:sldMkLst>
          <pc:docMk/>
          <pc:sldMk cId="2968758676" sldId="279"/>
        </pc:sldMkLst>
        <pc:spChg chg="mod">
          <ac:chgData name="Johel Batista" userId="ea17b4fa-ba6f-4ac3-b899-e5019f702397" providerId="ADAL" clId="{D0E99A87-1A23-49D3-8FC0-28400EA5001D}" dt="2022-04-06T08:44:16.344" v="4276" actId="20577"/>
          <ac:spMkLst>
            <pc:docMk/>
            <pc:sldMk cId="2968758676" sldId="279"/>
            <ac:spMk id="2" creationId="{D78D0989-E3E5-41DB-A78D-61E199491D89}"/>
          </ac:spMkLst>
        </pc:spChg>
        <pc:spChg chg="mod">
          <ac:chgData name="Johel Batista" userId="ea17b4fa-ba6f-4ac3-b899-e5019f702397" providerId="ADAL" clId="{D0E99A87-1A23-49D3-8FC0-28400EA5001D}" dt="2022-04-06T08:51:32.480" v="4836" actId="14100"/>
          <ac:spMkLst>
            <pc:docMk/>
            <pc:sldMk cId="2968758676" sldId="279"/>
            <ac:spMk id="3" creationId="{5DB23205-1719-4B43-A690-268E347D390E}"/>
          </ac:spMkLst>
        </pc:spChg>
        <pc:spChg chg="add mod">
          <ac:chgData name="Johel Batista" userId="ea17b4fa-ba6f-4ac3-b899-e5019f702397" providerId="ADAL" clId="{D0E99A87-1A23-49D3-8FC0-28400EA5001D}" dt="2022-04-06T08:50:10.645" v="4685" actId="1076"/>
          <ac:spMkLst>
            <pc:docMk/>
            <pc:sldMk cId="2968758676" sldId="279"/>
            <ac:spMk id="4" creationId="{985048D6-B1DE-475A-BB70-AFE5ED634F96}"/>
          </ac:spMkLst>
        </pc:spChg>
        <pc:spChg chg="mod">
          <ac:chgData name="Johel Batista" userId="ea17b4fa-ba6f-4ac3-b899-e5019f702397" providerId="ADAL" clId="{D0E99A87-1A23-49D3-8FC0-28400EA5001D}" dt="2022-04-06T08:46:38.563" v="4617"/>
          <ac:spMkLst>
            <pc:docMk/>
            <pc:sldMk cId="2968758676" sldId="279"/>
            <ac:spMk id="8" creationId="{330ACED8-1757-4546-B6E6-607F0F1A8B34}"/>
          </ac:spMkLst>
        </pc:spChg>
        <pc:spChg chg="mod">
          <ac:chgData name="Johel Batista" userId="ea17b4fa-ba6f-4ac3-b899-e5019f702397" providerId="ADAL" clId="{D0E99A87-1A23-49D3-8FC0-28400EA5001D}" dt="2022-04-06T08:46:38.563" v="4617"/>
          <ac:spMkLst>
            <pc:docMk/>
            <pc:sldMk cId="2968758676" sldId="279"/>
            <ac:spMk id="9" creationId="{17B22164-E23A-4EE3-BA8C-896382E58999}"/>
          </ac:spMkLst>
        </pc:spChg>
        <pc:spChg chg="mod">
          <ac:chgData name="Johel Batista" userId="ea17b4fa-ba6f-4ac3-b899-e5019f702397" providerId="ADAL" clId="{D0E99A87-1A23-49D3-8FC0-28400EA5001D}" dt="2022-04-06T08:48:34.184" v="4650" actId="20577"/>
          <ac:spMkLst>
            <pc:docMk/>
            <pc:sldMk cId="2968758676" sldId="279"/>
            <ac:spMk id="10" creationId="{AE1307C6-2A09-4ED5-9869-F4B18AB212A9}"/>
          </ac:spMkLst>
        </pc:spChg>
        <pc:spChg chg="mod">
          <ac:chgData name="Johel Batista" userId="ea17b4fa-ba6f-4ac3-b899-e5019f702397" providerId="ADAL" clId="{D0E99A87-1A23-49D3-8FC0-28400EA5001D}" dt="2022-04-06T08:48:37.771" v="4657" actId="20577"/>
          <ac:spMkLst>
            <pc:docMk/>
            <pc:sldMk cId="2968758676" sldId="279"/>
            <ac:spMk id="11" creationId="{C56DBC10-E8BB-4A14-97B4-FF52A22F72D4}"/>
          </ac:spMkLst>
        </pc:spChg>
        <pc:spChg chg="mod">
          <ac:chgData name="Johel Batista" userId="ea17b4fa-ba6f-4ac3-b899-e5019f702397" providerId="ADAL" clId="{D0E99A87-1A23-49D3-8FC0-28400EA5001D}" dt="2022-04-06T08:48:45.706" v="4658" actId="404"/>
          <ac:spMkLst>
            <pc:docMk/>
            <pc:sldMk cId="2968758676" sldId="279"/>
            <ac:spMk id="12" creationId="{4D45BFD9-06CC-4F5A-84C5-27D196D19E0E}"/>
          </ac:spMkLst>
        </pc:spChg>
        <pc:spChg chg="mod">
          <ac:chgData name="Johel Batista" userId="ea17b4fa-ba6f-4ac3-b899-e5019f702397" providerId="ADAL" clId="{D0E99A87-1A23-49D3-8FC0-28400EA5001D}" dt="2022-04-06T08:48:48.460" v="4659" actId="404"/>
          <ac:spMkLst>
            <pc:docMk/>
            <pc:sldMk cId="2968758676" sldId="279"/>
            <ac:spMk id="13" creationId="{C667C890-86E4-4719-82A2-22F1F1726133}"/>
          </ac:spMkLst>
        </pc:spChg>
        <pc:spChg chg="mod">
          <ac:chgData name="Johel Batista" userId="ea17b4fa-ba6f-4ac3-b899-e5019f702397" providerId="ADAL" clId="{D0E99A87-1A23-49D3-8FC0-28400EA5001D}" dt="2022-04-06T08:48:51.753" v="4667" actId="20577"/>
          <ac:spMkLst>
            <pc:docMk/>
            <pc:sldMk cId="2968758676" sldId="279"/>
            <ac:spMk id="14" creationId="{5DFA52E9-DF97-4B76-8852-A778A04F5AD4}"/>
          </ac:spMkLst>
        </pc:spChg>
        <pc:spChg chg="mod">
          <ac:chgData name="Johel Batista" userId="ea17b4fa-ba6f-4ac3-b899-e5019f702397" providerId="ADAL" clId="{D0E99A87-1A23-49D3-8FC0-28400EA5001D}" dt="2022-04-06T08:46:38.563" v="4617"/>
          <ac:spMkLst>
            <pc:docMk/>
            <pc:sldMk cId="2968758676" sldId="279"/>
            <ac:spMk id="15" creationId="{151D86ED-9D0B-44D5-A035-1CC3BA8DEF82}"/>
          </ac:spMkLst>
        </pc:spChg>
        <pc:spChg chg="mod">
          <ac:chgData name="Johel Batista" userId="ea17b4fa-ba6f-4ac3-b899-e5019f702397" providerId="ADAL" clId="{D0E99A87-1A23-49D3-8FC0-28400EA5001D}" dt="2022-04-06T08:46:38.563" v="4617"/>
          <ac:spMkLst>
            <pc:docMk/>
            <pc:sldMk cId="2968758676" sldId="279"/>
            <ac:spMk id="16" creationId="{0DC7C27A-612A-47B7-ACD3-5CCD10A574AA}"/>
          </ac:spMkLst>
        </pc:spChg>
        <pc:spChg chg="del mod">
          <ac:chgData name="Johel Batista" userId="ea17b4fa-ba6f-4ac3-b899-e5019f702397" providerId="ADAL" clId="{D0E99A87-1A23-49D3-8FC0-28400EA5001D}" dt="2022-04-06T08:49:28.134" v="4669" actId="478"/>
          <ac:spMkLst>
            <pc:docMk/>
            <pc:sldMk cId="2968758676" sldId="279"/>
            <ac:spMk id="17" creationId="{942F7ED1-391F-4D14-85A4-E69F6B85384C}"/>
          </ac:spMkLst>
        </pc:spChg>
        <pc:spChg chg="add mod">
          <ac:chgData name="Johel Batista" userId="ea17b4fa-ba6f-4ac3-b899-e5019f702397" providerId="ADAL" clId="{D0E99A87-1A23-49D3-8FC0-28400EA5001D}" dt="2022-04-06T08:51:46.024" v="4843" actId="1076"/>
          <ac:spMkLst>
            <pc:docMk/>
            <pc:sldMk cId="2968758676" sldId="279"/>
            <ac:spMk id="18" creationId="{6F9B389E-8CA1-4CB7-8EED-AE100E5B88CC}"/>
          </ac:spMkLst>
        </pc:spChg>
        <pc:grpChg chg="add mod">
          <ac:chgData name="Johel Batista" userId="ea17b4fa-ba6f-4ac3-b899-e5019f702397" providerId="ADAL" clId="{D0E99A87-1A23-49D3-8FC0-28400EA5001D}" dt="2022-04-06T08:46:45.983" v="4618" actId="1076"/>
          <ac:grpSpMkLst>
            <pc:docMk/>
            <pc:sldMk cId="2968758676" sldId="279"/>
            <ac:grpSpMk id="6" creationId="{97832466-D2EF-452E-B183-4AB1A4423FB9}"/>
          </ac:grpSpMkLst>
        </pc:grpChg>
        <pc:picChg chg="del">
          <ac:chgData name="Johel Batista" userId="ea17b4fa-ba6f-4ac3-b899-e5019f702397" providerId="ADAL" clId="{D0E99A87-1A23-49D3-8FC0-28400EA5001D}" dt="2022-04-06T08:44:32.147" v="4279" actId="478"/>
          <ac:picMkLst>
            <pc:docMk/>
            <pc:sldMk cId="2968758676" sldId="279"/>
            <ac:picMk id="5" creationId="{3B0F3424-85A4-47B6-A795-717D50DC00FB}"/>
          </ac:picMkLst>
        </pc:picChg>
      </pc:sldChg>
      <pc:sldChg chg="addSp delSp modSp add mod ord">
        <pc:chgData name="Johel Batista" userId="ea17b4fa-ba6f-4ac3-b899-e5019f702397" providerId="ADAL" clId="{D0E99A87-1A23-49D3-8FC0-28400EA5001D}" dt="2022-04-06T09:03:15.765" v="5312" actId="1076"/>
        <pc:sldMkLst>
          <pc:docMk/>
          <pc:sldMk cId="453586357" sldId="280"/>
        </pc:sldMkLst>
        <pc:spChg chg="mod">
          <ac:chgData name="Johel Batista" userId="ea17b4fa-ba6f-4ac3-b899-e5019f702397" providerId="ADAL" clId="{D0E99A87-1A23-49D3-8FC0-28400EA5001D}" dt="2022-04-06T08:59:51.120" v="4897" actId="20577"/>
          <ac:spMkLst>
            <pc:docMk/>
            <pc:sldMk cId="453586357" sldId="280"/>
            <ac:spMk id="4" creationId="{E98DCA46-603B-4178-8707-30E192CE6B8D}"/>
          </ac:spMkLst>
        </pc:spChg>
        <pc:spChg chg="del">
          <ac:chgData name="Johel Batista" userId="ea17b4fa-ba6f-4ac3-b899-e5019f702397" providerId="ADAL" clId="{D0E99A87-1A23-49D3-8FC0-28400EA5001D}" dt="2022-04-06T09:00:15.017" v="4900" actId="478"/>
          <ac:spMkLst>
            <pc:docMk/>
            <pc:sldMk cId="453586357" sldId="280"/>
            <ac:spMk id="9" creationId="{23ABCAEB-5663-47BA-AAB8-7F8D7BC1D2E3}"/>
          </ac:spMkLst>
        </pc:spChg>
        <pc:spChg chg="mod">
          <ac:chgData name="Johel Batista" userId="ea17b4fa-ba6f-4ac3-b899-e5019f702397" providerId="ADAL" clId="{D0E99A87-1A23-49D3-8FC0-28400EA5001D}" dt="2022-04-06T09:03:04.030" v="5308" actId="1076"/>
          <ac:spMkLst>
            <pc:docMk/>
            <pc:sldMk cId="453586357" sldId="280"/>
            <ac:spMk id="17" creationId="{4860CE31-3DD4-458E-90A0-80874B70109A}"/>
          </ac:spMkLst>
        </pc:spChg>
        <pc:grpChg chg="del">
          <ac:chgData name="Johel Batista" userId="ea17b4fa-ba6f-4ac3-b899-e5019f702397" providerId="ADAL" clId="{D0E99A87-1A23-49D3-8FC0-28400EA5001D}" dt="2022-04-06T08:59:53.932" v="4898" actId="478"/>
          <ac:grpSpMkLst>
            <pc:docMk/>
            <pc:sldMk cId="453586357" sldId="280"/>
            <ac:grpSpMk id="10" creationId="{88BAA337-C856-4556-BF1F-AE7EA3CC2B0C}"/>
          </ac:grpSpMkLst>
        </pc:grpChg>
        <pc:picChg chg="add mod">
          <ac:chgData name="Johel Batista" userId="ea17b4fa-ba6f-4ac3-b899-e5019f702397" providerId="ADAL" clId="{D0E99A87-1A23-49D3-8FC0-28400EA5001D}" dt="2022-04-06T09:03:15.765" v="5312" actId="1076"/>
          <ac:picMkLst>
            <pc:docMk/>
            <pc:sldMk cId="453586357" sldId="280"/>
            <ac:picMk id="3" creationId="{80BEC821-E4C2-4D41-9C8A-26387BC9EEC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Voltaje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Hoja1!$A$2:$A$10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cat>
          <c:val>
            <c:numRef>
              <c:f>Hoja1!$B$2:$B$10</c:f>
              <c:numCache>
                <c:formatCode>General</c:formatCode>
                <c:ptCount val="9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B8-4B9B-8C44-78C24D7F60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3563136"/>
        <c:axId val="2003564800"/>
      </c:lineChart>
      <c:catAx>
        <c:axId val="2003563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2003564800"/>
        <c:crosses val="autoZero"/>
        <c:auto val="1"/>
        <c:lblAlgn val="ctr"/>
        <c:lblOffset val="100"/>
        <c:noMultiLvlLbl val="0"/>
      </c:catAx>
      <c:valAx>
        <c:axId val="20035648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2003563136"/>
        <c:crosses val="autoZero"/>
        <c:crossBetween val="between"/>
      </c:valAx>
      <c:spPr>
        <a:pattFill prst="pct5">
          <a:fgClr>
            <a:srgbClr val="00B0F0"/>
          </a:fgClr>
          <a:bgClr>
            <a:schemeClr val="bg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8805758-D2E5-47F1-BDC8-64F96AB837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9A4D7A7-60FE-4B51-8D3B-098FB2A1B3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F1E60E-7A30-4CF9-8EA9-A18C70FA715E}" type="datetime1">
              <a:rPr lang="es-ES" smtClean="0"/>
              <a:t>06/04/2022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48030B-DA71-4B18-AA7C-F991BCB518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BD65FCA-070F-4A6D-A2E0-D5EBEAABC9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B64D2B8-7AFA-4F86-9DF3-A6BBE4E238C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03482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B4716F1-3EC4-40BF-A4D7-374476E9A42B}" type="datetime1">
              <a:rPr lang="es-ES" noProof="0" smtClean="0"/>
              <a:t>06/04/2022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D79418-37EB-4378-AD22-89DBB000B0D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46424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9125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9827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/>
              <a:t>Notas para el moderador: 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/>
          </a:p>
          <a:p>
            <a:pPr rtl="0"/>
            <a:r>
              <a:rPr lang="es-ES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4194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676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/>
              <a:t>Notas para el moderador: 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/>
          </a:p>
          <a:p>
            <a:pPr rtl="0"/>
            <a:r>
              <a:rPr lang="es-ES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8462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2412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/>
              <a:t>Notas para el moderador: </a:t>
            </a:r>
          </a:p>
          <a:p>
            <a:pPr rtl="0"/>
            <a:r>
              <a:rPr lang="es-ES" i="1"/>
              <a:t>¿Cuál es su propósito al compartir esta reflexión?</a:t>
            </a:r>
          </a:p>
          <a:p>
            <a:pPr rtl="0"/>
            <a:r>
              <a:rPr lang="es-ES" i="1"/>
              <a:t>¿Es el final de un proyecto o unidad?  </a:t>
            </a:r>
          </a:p>
          <a:p>
            <a:pPr rtl="0"/>
            <a:r>
              <a:rPr lang="es-ES" i="1"/>
              <a:t>¿Está compartiendo esta reflexión como realización de un objetivo de aprendizaje que estableció para si mismo?  </a:t>
            </a:r>
          </a:p>
          <a:p>
            <a:pPr rtl="0"/>
            <a:r>
              <a:rPr lang="es-ES" i="1"/>
              <a:t>¿Es el final de un curso?  </a:t>
            </a:r>
          </a:p>
          <a:p>
            <a:pPr rtl="0"/>
            <a:endParaRPr lang="es-ES" baseline="0"/>
          </a:p>
          <a:p>
            <a:pPr rtl="0"/>
            <a:r>
              <a:rPr lang="es-ES"/>
              <a:t>Indique el propósito de su reflexión o incluso el propósito de la experiencia de aprendizaje o el objetivo de aprendizaje.  Sea claro y específico al indicar su propósito.</a:t>
            </a:r>
          </a:p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4734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4951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/>
              <a:t>Notas para el moderador: 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/>
          </a:p>
          <a:p>
            <a:pPr rtl="0"/>
            <a:r>
              <a:rPr lang="es-ES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591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5460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/>
              <a:t>Notas para el moderador: 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/>
          </a:p>
          <a:p>
            <a:pPr rtl="0"/>
            <a:r>
              <a:rPr lang="es-ES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232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016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4238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/>
              <a:t>Notas para el moderador: 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/>
          </a:p>
          <a:p>
            <a:pPr rtl="0"/>
            <a:r>
              <a:rPr lang="es-ES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0067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DD826893-9059-400D-A708-615823828BC9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0" name="Gráfico 9" descr="Engranaje simple">
              <a:extLst>
                <a:ext uri="{FF2B5EF4-FFF2-40B4-BE49-F238E27FC236}">
                  <a16:creationId xmlns:a16="http://schemas.microsoft.com/office/drawing/2014/main" id="{4BD7AE3B-6321-488C-8378-B441F7AC6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1" name="Gráfico 10" descr="Engranaje simple">
              <a:extLst>
                <a:ext uri="{FF2B5EF4-FFF2-40B4-BE49-F238E27FC236}">
                  <a16:creationId xmlns:a16="http://schemas.microsoft.com/office/drawing/2014/main" id="{52566813-48BF-44A8-9FBD-C9035FDE14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C9098912-FEFB-4951-B070-7ED0F1D455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7187CCFC-946C-4708-98C2-CC97857A51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 bwMode="ltGray">
          <a:xfrm>
            <a:off x="1704975" y="2598834"/>
            <a:ext cx="8782050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373070"/>
          </a:xfrm>
        </p:spPr>
        <p:txBody>
          <a:bodyPr rtlCol="0" anchor="b">
            <a:no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28799" y="4394039"/>
            <a:ext cx="8493957" cy="11176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112956" y="5936187"/>
            <a:ext cx="2743200" cy="365125"/>
          </a:xfrm>
        </p:spPr>
        <p:txBody>
          <a:bodyPr rtlCol="0"/>
          <a:lstStyle/>
          <a:p>
            <a:pPr rtl="0"/>
            <a:fld id="{BF7A47D2-0A35-487C-81A2-D3CD0A51D737}" type="datetime1">
              <a:rPr lang="es-ES" noProof="0" smtClean="0"/>
              <a:t>06/04/2022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242296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0A59AF3-34E3-4F2D-B219-533C8164A410}"/>
              </a:ext>
            </a:extLst>
          </p:cNvPr>
          <p:cNvSpPr/>
          <p:nvPr userDrawn="1"/>
        </p:nvSpPr>
        <p:spPr>
          <a:xfrm>
            <a:off x="0" y="2590078"/>
            <a:ext cx="1602997" cy="1660332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B98DDA9-3997-4600-985C-44C2CABD0BA3}"/>
              </a:ext>
            </a:extLst>
          </p:cNvPr>
          <p:cNvSpPr/>
          <p:nvPr userDrawn="1"/>
        </p:nvSpPr>
        <p:spPr>
          <a:xfrm>
            <a:off x="10606797" y="2590077"/>
            <a:ext cx="1602997" cy="1660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803518" y="2750779"/>
            <a:ext cx="1171888" cy="1356442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8896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AC2D2AED-B2EF-46D8-BC7C-81AE25C80786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8" name="Gráfico 7" descr="Engranaje simple">
              <a:extLst>
                <a:ext uri="{FF2B5EF4-FFF2-40B4-BE49-F238E27FC236}">
                  <a16:creationId xmlns:a16="http://schemas.microsoft.com/office/drawing/2014/main" id="{2F9289FC-9317-4EC5-8064-00D3418501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9" name="Gráfico 8" descr="Engranaje simple">
              <a:extLst>
                <a:ext uri="{FF2B5EF4-FFF2-40B4-BE49-F238E27FC236}">
                  <a16:creationId xmlns:a16="http://schemas.microsoft.com/office/drawing/2014/main" id="{09784D29-4AB9-4581-A176-2BC2AD58F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0" name="Gráfico 9" descr="Engranaje simple">
              <a:extLst>
                <a:ext uri="{FF2B5EF4-FFF2-40B4-BE49-F238E27FC236}">
                  <a16:creationId xmlns:a16="http://schemas.microsoft.com/office/drawing/2014/main" id="{25EF2775-3EFB-4A64-8FAF-4D8B56AE0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1" name="Gráfico 10" descr="Engranaje simple">
              <a:extLst>
                <a:ext uri="{FF2B5EF4-FFF2-40B4-BE49-F238E27FC236}">
                  <a16:creationId xmlns:a16="http://schemas.microsoft.com/office/drawing/2014/main" id="{A34C11DA-4074-454D-800C-0FC5FBF1CD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33F285-326D-4453-BF0F-C9980C6A2FB5}" type="datetime1">
              <a:rPr lang="es-ES" noProof="0" smtClean="0"/>
              <a:t>06/04/2022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540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áfico 17" descr="Engranaje simple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áfico 19" descr="Engranaje simple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anaje simple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38446" y="2336873"/>
            <a:ext cx="5608336" cy="359931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 rtlCol="0"/>
          <a:lstStyle/>
          <a:p>
            <a:pPr rtl="0"/>
            <a:fld id="{AD39B1FE-9C1E-434C-823D-F3C04891F0FA}" type="datetime1">
              <a:rPr lang="es-ES" noProof="0" smtClean="0"/>
              <a:t>06/04/2022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20702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áfico 17" descr="Engranaje simple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áfico 19" descr="Engranaje simple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anaje simple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2620817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 rtlCol="0"/>
          <a:lstStyle/>
          <a:p>
            <a:pPr rtl="0"/>
            <a:fld id="{350D5430-D216-42A8-B006-7FFFDFF4AB76}" type="datetime1">
              <a:rPr lang="es-ES" noProof="0" smtClean="0"/>
              <a:t>06/04/2022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5E59F855-D2A7-4662-804E-17B59CD1A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13022" y="2327474"/>
            <a:ext cx="6833757" cy="3608712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275739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1090482"/>
          </a:xfrm>
        </p:spPr>
        <p:txBody>
          <a:bodyPr rtlCol="0" anchor="ctr" anchorCtr="0">
            <a:normAutofit/>
          </a:bodyPr>
          <a:lstStyle>
            <a:lvl1pPr>
              <a:defRPr sz="2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4F44F6-1DBD-4696-B834-A4E0DCD2D998}" type="datetime1">
              <a:rPr lang="es-ES" noProof="0" smtClean="0"/>
              <a:t>06/04/2022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posición de SmartArt 12">
            <a:extLst>
              <a:ext uri="{FF2B5EF4-FFF2-40B4-BE49-F238E27FC236}">
                <a16:creationId xmlns:a16="http://schemas.microsoft.com/office/drawing/2014/main" id="{DBD7FBFD-679C-4A5B-A176-220004B60453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80321" y="386862"/>
            <a:ext cx="9614617" cy="3867638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 elemento gráfico SmartArt</a:t>
            </a:r>
          </a:p>
        </p:txBody>
      </p:sp>
    </p:spTree>
    <p:extLst>
      <p:ext uri="{BB962C8B-B14F-4D97-AF65-F5344CB8AC3E}">
        <p14:creationId xmlns:p14="http://schemas.microsoft.com/office/powerpoint/2010/main" val="3525996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22B243BA-55F2-42F1-B294-0EB708FCD888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46408269-63CF-4017-AC0D-C35B044D30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7A3695B4-ADE3-45A9-8119-67D5F83A8C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6B8F0030-0551-4558-8533-64D2E4838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59607E3E-29E0-44E4-899A-0955FA4D3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AD4251FC-462A-4B83-9F84-2358E52E3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DE4273-D376-4D24-B00A-68D20DC8FEDE}" type="datetime1">
              <a:rPr lang="es-ES" noProof="0" smtClean="0"/>
              <a:t>06/04/2022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14006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D7FCAB52-C8F0-4659-9B95-C792632631CE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5E98770F-9E46-4F69-9A76-F671813AF57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0" name="Gráfico 19" descr="Engranaje simple">
              <a:extLst>
                <a:ext uri="{FF2B5EF4-FFF2-40B4-BE49-F238E27FC236}">
                  <a16:creationId xmlns:a16="http://schemas.microsoft.com/office/drawing/2014/main" id="{F08BF8CF-C3C2-4767-B88B-DE07E6A628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anaje simple">
              <a:extLst>
                <a:ext uri="{FF2B5EF4-FFF2-40B4-BE49-F238E27FC236}">
                  <a16:creationId xmlns:a16="http://schemas.microsoft.com/office/drawing/2014/main" id="{E63AFEB7-4AAE-448E-8B0B-C2F2287771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2" name="Gráfico 21" descr="Engranaje simple">
              <a:extLst>
                <a:ext uri="{FF2B5EF4-FFF2-40B4-BE49-F238E27FC236}">
                  <a16:creationId xmlns:a16="http://schemas.microsoft.com/office/drawing/2014/main" id="{E279C731-1AAF-453A-94B0-6CC292039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EC7ACA-8C56-46B3-A4E1-7D8246EE5480}" type="datetime1">
              <a:rPr lang="es-ES" noProof="0" smtClean="0"/>
              <a:t>06/04/2022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72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72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3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8CB2BD5A-C0EC-4AC1-BBF1-851D8321B964}"/>
              </a:ext>
            </a:extLst>
          </p:cNvPr>
          <p:cNvGrpSpPr/>
          <p:nvPr userDrawn="1"/>
        </p:nvGrpSpPr>
        <p:grpSpPr>
          <a:xfrm rot="5400000">
            <a:off x="188826" y="1282475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538A56DB-6938-460F-9BB3-A0A34C234B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E2A1D679-9D00-4DC7-82EC-B6C33270E7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8DFB6E86-77FA-4731-B7FA-5A63254A3E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982D40F0-DDB8-45E0-B9D1-5964842C73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D744A42C-4948-489C-8EB2-12C65C47E9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9" y="5928628"/>
            <a:ext cx="10437812" cy="32116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 bwMode="ltGray">
          <a:xfrm>
            <a:off x="1754188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-4931" y="4556102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77332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177333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047994" y="5936187"/>
            <a:ext cx="2743200" cy="365125"/>
          </a:xfrm>
        </p:spPr>
        <p:txBody>
          <a:bodyPr rtlCol="0"/>
          <a:lstStyle/>
          <a:p>
            <a:pPr rtl="0"/>
            <a:fld id="{62627973-6F17-4891-8E37-477A4B44A91B}" type="datetime1">
              <a:rPr lang="es-ES" noProof="0" smtClean="0"/>
              <a:t>06/04/2022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177334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38697" y="4698039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68936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o 22">
            <a:extLst>
              <a:ext uri="{FF2B5EF4-FFF2-40B4-BE49-F238E27FC236}">
                <a16:creationId xmlns:a16="http://schemas.microsoft.com/office/drawing/2014/main" id="{BFC60FB4-27C2-4896-9B64-2DFE33815CE2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24" name="Gráfico 23" descr="Engranaje simple">
              <a:extLst>
                <a:ext uri="{FF2B5EF4-FFF2-40B4-BE49-F238E27FC236}">
                  <a16:creationId xmlns:a16="http://schemas.microsoft.com/office/drawing/2014/main" id="{EE89D477-BED5-4149-965A-0C122D97A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5" name="Gráfico 24" descr="Engranaje simple">
              <a:extLst>
                <a:ext uri="{FF2B5EF4-FFF2-40B4-BE49-F238E27FC236}">
                  <a16:creationId xmlns:a16="http://schemas.microsoft.com/office/drawing/2014/main" id="{5CCE09A4-D09F-43A2-8459-2E9D3E9602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6" name="Gráfico 25" descr="Engranaje simple">
              <a:extLst>
                <a:ext uri="{FF2B5EF4-FFF2-40B4-BE49-F238E27FC236}">
                  <a16:creationId xmlns:a16="http://schemas.microsoft.com/office/drawing/2014/main" id="{9A46A1B3-2A0B-4FFE-AE15-A11187E434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7" name="Gráfico 26" descr="Engranaje simple">
              <a:extLst>
                <a:ext uri="{FF2B5EF4-FFF2-40B4-BE49-F238E27FC236}">
                  <a16:creationId xmlns:a16="http://schemas.microsoft.com/office/drawing/2014/main" id="{D4F4A02A-94BC-4984-A372-3B77FC854C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86AE97-D666-4CBE-9CD7-48DAC6DBF3A5}" type="datetime1">
              <a:rPr lang="es-ES" noProof="0" smtClean="0"/>
              <a:t>06/04/2022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52837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D1F89FDF-9788-47AD-B230-0314E7C8D087}"/>
              </a:ext>
            </a:extLst>
          </p:cNvPr>
          <p:cNvGrpSpPr/>
          <p:nvPr userDrawn="1"/>
        </p:nvGrpSpPr>
        <p:grpSpPr>
          <a:xfrm rot="10800000">
            <a:off x="99308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9CD6B783-A97E-437E-B4E2-F7D761F0A2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20" name="Gráfico 19" descr="Engranaje simple">
              <a:extLst>
                <a:ext uri="{FF2B5EF4-FFF2-40B4-BE49-F238E27FC236}">
                  <a16:creationId xmlns:a16="http://schemas.microsoft.com/office/drawing/2014/main" id="{4699BB72-0480-4165-8D15-316CEED8CE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anaje simple">
              <a:extLst>
                <a:ext uri="{FF2B5EF4-FFF2-40B4-BE49-F238E27FC236}">
                  <a16:creationId xmlns:a16="http://schemas.microsoft.com/office/drawing/2014/main" id="{685C07D9-1911-4085-8555-C992A61B10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22" name="Gráfico 21" descr="Engranaje simple">
              <a:extLst>
                <a:ext uri="{FF2B5EF4-FFF2-40B4-BE49-F238E27FC236}">
                  <a16:creationId xmlns:a16="http://schemas.microsoft.com/office/drawing/2014/main" id="{D621B3C3-2371-4ED0-BC1D-87AABF852B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23" name="Gráfico 22" descr="Engranaje simple">
              <a:extLst>
                <a:ext uri="{FF2B5EF4-FFF2-40B4-BE49-F238E27FC236}">
                  <a16:creationId xmlns:a16="http://schemas.microsoft.com/office/drawing/2014/main" id="{D7D15287-50FE-4441-BA06-D454D73F7E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6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8989256" y="5936187"/>
            <a:ext cx="2743200" cy="365125"/>
          </a:xfrm>
        </p:spPr>
        <p:txBody>
          <a:bodyPr rtlCol="0"/>
          <a:lstStyle/>
          <a:p>
            <a:pPr rtl="0"/>
            <a:fld id="{22F804BB-3D0C-4464-B083-0C1C27AC15B0}" type="datetime1">
              <a:rPr lang="es-ES" noProof="0" smtClean="0"/>
              <a:t>06/04/2022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118596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40493" y="748304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2664D24B-EA78-4E18-9226-569365267E5E}"/>
              </a:ext>
            </a:extLst>
          </p:cNvPr>
          <p:cNvCxnSpPr/>
          <p:nvPr userDrawn="1"/>
        </p:nvCxnSpPr>
        <p:spPr>
          <a:xfrm>
            <a:off x="85711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ítulo 1">
            <a:extLst>
              <a:ext uri="{FF2B5EF4-FFF2-40B4-BE49-F238E27FC236}">
                <a16:creationId xmlns:a16="http://schemas.microsoft.com/office/drawing/2014/main" id="{5BE17E03-04A7-46ED-8623-88DFFD7E30B0}"/>
              </a:ext>
            </a:extLst>
          </p:cNvPr>
          <p:cNvSpPr txBox="1">
            <a:spLocks/>
          </p:cNvSpPr>
          <p:nvPr userDrawn="1"/>
        </p:nvSpPr>
        <p:spPr>
          <a:xfrm>
            <a:off x="2106131" y="790252"/>
            <a:ext cx="3060802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endParaRPr lang="es-ES" sz="2400" noProof="0"/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A3840076-AFCB-4C84-8E23-85DAD3CBEF3E}"/>
              </a:ext>
            </a:extLst>
          </p:cNvPr>
          <p:cNvCxnSpPr/>
          <p:nvPr userDrawn="1"/>
        </p:nvCxnSpPr>
        <p:spPr>
          <a:xfrm>
            <a:off x="52945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ítulo 50">
            <a:extLst>
              <a:ext uri="{FF2B5EF4-FFF2-40B4-BE49-F238E27FC236}">
                <a16:creationId xmlns:a16="http://schemas.microsoft.com/office/drawing/2014/main" id="{BBA20603-8433-4B38-976F-F18CF78D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132" y="735087"/>
            <a:ext cx="3060802" cy="1080938"/>
          </a:xfrm>
        </p:spPr>
        <p:txBody>
          <a:bodyPr rtlCol="0" anchor="ctr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3" name="Marcador de texto 52">
            <a:extLst>
              <a:ext uri="{FF2B5EF4-FFF2-40B4-BE49-F238E27FC236}">
                <a16:creationId xmlns:a16="http://schemas.microsoft.com/office/drawing/2014/main" id="{EF340F6C-3335-49B0-AE89-7103CA6A7F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84611" y="735013"/>
            <a:ext cx="3060700" cy="1081087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5" name="Marcador de texto 54">
            <a:extLst>
              <a:ext uri="{FF2B5EF4-FFF2-40B4-BE49-F238E27FC236}">
                <a16:creationId xmlns:a16="http://schemas.microsoft.com/office/drawing/2014/main" id="{1F0AD31D-2FFB-40A9-96C2-F4EE3869BC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62988" y="746125"/>
            <a:ext cx="3070225" cy="105886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 algn="ctr">
              <a:defRPr sz="3600">
                <a:latin typeface="+mj-lt"/>
              </a:defRPr>
            </a:lvl2pPr>
            <a:lvl3pPr algn="ctr">
              <a:defRPr sz="3600">
                <a:latin typeface="+mj-lt"/>
              </a:defRPr>
            </a:lvl3pPr>
            <a:lvl4pPr algn="ctr">
              <a:defRPr sz="3600">
                <a:latin typeface="+mj-lt"/>
              </a:defRPr>
            </a:lvl4pPr>
            <a:lvl5pPr algn="ctr">
              <a:defRPr sz="3600">
                <a:latin typeface="+mj-lt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7" name="Marcador de contenido 56">
            <a:extLst>
              <a:ext uri="{FF2B5EF4-FFF2-40B4-BE49-F238E27FC236}">
                <a16:creationId xmlns:a16="http://schemas.microsoft.com/office/drawing/2014/main" id="{52B689E9-5B4C-4CC0-AAA4-847EB66C330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106131" y="2116138"/>
            <a:ext cx="3060802" cy="37131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8" name="Marcador de contenido 56">
            <a:extLst>
              <a:ext uri="{FF2B5EF4-FFF2-40B4-BE49-F238E27FC236}">
                <a16:creationId xmlns:a16="http://schemas.microsoft.com/office/drawing/2014/main" id="{1D5202CC-08D0-4157-9CB3-AA1EF4A2C85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84611" y="2103211"/>
            <a:ext cx="3060802" cy="37131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9" name="Marcador de contenido 56">
            <a:extLst>
              <a:ext uri="{FF2B5EF4-FFF2-40B4-BE49-F238E27FC236}">
                <a16:creationId xmlns:a16="http://schemas.microsoft.com/office/drawing/2014/main" id="{7BE8E782-50B7-4C4E-BEA5-DDA27E0F681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659892" y="2097613"/>
            <a:ext cx="3060802" cy="37131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725301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bg bwMode="black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>
            <a:extLst>
              <a:ext uri="{FF2B5EF4-FFF2-40B4-BE49-F238E27FC236}">
                <a16:creationId xmlns:a16="http://schemas.microsoft.com/office/drawing/2014/main" id="{2C074DF2-6D4F-4B58-A82E-6322DB69A6CC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42297"/>
            <a:chOff x="7232499" y="-159283"/>
            <a:chExt cx="4959501" cy="5242297"/>
          </a:xfrm>
          <a:solidFill>
            <a:srgbClr val="76280B">
              <a:alpha val="60000"/>
            </a:srgbClr>
          </a:solidFill>
        </p:grpSpPr>
        <p:pic>
          <p:nvPicPr>
            <p:cNvPr id="29" name="Gráfico 28" descr="Engranaje simple">
              <a:extLst>
                <a:ext uri="{FF2B5EF4-FFF2-40B4-BE49-F238E27FC236}">
                  <a16:creationId xmlns:a16="http://schemas.microsoft.com/office/drawing/2014/main" id="{B9A8CB2C-0A50-43EC-A2C7-F536FF84DE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31" name="Gráfico 30" descr="Engranaje simple">
              <a:extLst>
                <a:ext uri="{FF2B5EF4-FFF2-40B4-BE49-F238E27FC236}">
                  <a16:creationId xmlns:a16="http://schemas.microsoft.com/office/drawing/2014/main" id="{71F3D36D-2C1A-4D06-A27F-6A64AA1188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32" name="Gráfico 31" descr="Engranaje simple">
              <a:extLst>
                <a:ext uri="{FF2B5EF4-FFF2-40B4-BE49-F238E27FC236}">
                  <a16:creationId xmlns:a16="http://schemas.microsoft.com/office/drawing/2014/main" id="{61F0F601-D5AC-45C0-92B6-2376085B0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203014"/>
              <a:ext cx="2880000" cy="2880000"/>
            </a:xfrm>
            <a:prstGeom prst="rect">
              <a:avLst/>
            </a:prstGeom>
          </p:spPr>
        </p:pic>
        <p:pic>
          <p:nvPicPr>
            <p:cNvPr id="33" name="Gráfico 32" descr="Engranaje simple">
              <a:extLst>
                <a:ext uri="{FF2B5EF4-FFF2-40B4-BE49-F238E27FC236}">
                  <a16:creationId xmlns:a16="http://schemas.microsoft.com/office/drawing/2014/main" id="{DE792A6A-B423-4979-BD59-4CD4A74069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78576E-BAB7-4BF4-BC50-A79E9E7F9B52}" type="datetime1">
              <a:rPr lang="es-ES" noProof="0" smtClean="0"/>
              <a:t>06/04/2022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2556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múlt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E106B9E-EBA8-4369-8705-FDBBA60DC7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0549" y="2101850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80D0165-A38B-4CE8-AE4D-186DBC04F8D4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2" name="Gráfico 11" descr="Engranaje simple">
              <a:extLst>
                <a:ext uri="{FF2B5EF4-FFF2-40B4-BE49-F238E27FC236}">
                  <a16:creationId xmlns:a16="http://schemas.microsoft.com/office/drawing/2014/main" id="{90C052C9-F1E0-4264-8CAC-31B0B8F76D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892FFF3D-7B2E-44EB-83BA-5453FEC489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CC5A9AF4-A787-49A3-83CF-889F9AEE0D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B5D192A5-6FE9-49BC-9104-102935BA03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8D9905-A8F1-4267-9733-9BD4B911E8DA}" type="datetime1">
              <a:rPr lang="es-ES" noProof="0" smtClean="0"/>
              <a:t>06/04/2022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4" name="Marcador de texto 7">
            <a:extLst>
              <a:ext uri="{FF2B5EF4-FFF2-40B4-BE49-F238E27FC236}">
                <a16:creationId xmlns:a16="http://schemas.microsoft.com/office/drawing/2014/main" id="{F099E8F9-E092-4E4C-AB87-FB2B4EC4D0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60549" y="3044624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5" name="Marcador de texto 7">
            <a:extLst>
              <a:ext uri="{FF2B5EF4-FFF2-40B4-BE49-F238E27FC236}">
                <a16:creationId xmlns:a16="http://schemas.microsoft.com/office/drawing/2014/main" id="{782CF4FC-13E5-4A63-BCF2-3AF43B5F15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60549" y="3987398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6" name="Marcador de texto 7">
            <a:extLst>
              <a:ext uri="{FF2B5EF4-FFF2-40B4-BE49-F238E27FC236}">
                <a16:creationId xmlns:a16="http://schemas.microsoft.com/office/drawing/2014/main" id="{8523C4DE-E0C6-4EE1-9145-DA7819174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60549" y="4930171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3526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EE363D07-B7E9-4C17-BF5B-ADACCCAD7C6C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2" name="Gráfico 11" descr="Engranaje simple">
              <a:extLst>
                <a:ext uri="{FF2B5EF4-FFF2-40B4-BE49-F238E27FC236}">
                  <a16:creationId xmlns:a16="http://schemas.microsoft.com/office/drawing/2014/main" id="{BF7F7D52-1EF2-49FA-AE87-7BE7232893F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ACC0D449-4064-40FD-A10D-BE7844EB87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1FE621D1-1FD9-49E2-99C8-0CB37634CD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0EA6856C-35D0-465E-B0CB-B889D4DA0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A493FB47-F1DA-40B8-A1F4-115CD1F70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F6CD75-233C-4033-9BB1-A1B6300A1ACC}" type="datetime1">
              <a:rPr lang="es-ES" noProof="0" smtClean="0"/>
              <a:t>06/04/2022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033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CBF5BF6C-5F7D-464E-B42E-D194CF355A7E}"/>
              </a:ext>
            </a:extLst>
          </p:cNvPr>
          <p:cNvGrpSpPr/>
          <p:nvPr userDrawn="1"/>
        </p:nvGrpSpPr>
        <p:grpSpPr bwMode="ltGray">
          <a:xfrm rot="5400000">
            <a:off x="7096454" y="1615369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8F045C13-A0AE-4F21-8EE7-47DCE4B458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D5197B13-7446-4E28-A62C-4543D7BD63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4B5B975A-536D-4192-B3DE-875F5E141A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5BB09BB4-511A-4714-92A7-D9CA09D1FD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A51635-A30A-4AFA-9DCA-861CB24C2476}" type="datetime1">
              <a:rPr lang="es-ES" noProof="0" smtClean="0"/>
              <a:t>06/04/2022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6272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 1_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137645" y="2336873"/>
            <a:ext cx="46983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7051448" y="2336873"/>
            <a:ext cx="4700058" cy="3599316"/>
          </a:xfrm>
        </p:spPr>
        <p:txBody>
          <a:bodyPr rtlCol="0"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 rtlCol="0"/>
          <a:lstStyle/>
          <a:p>
            <a:pPr rtl="0"/>
            <a:fld id="{A15DEF20-BC90-430B-AC3C-CB5620216001}" type="datetime1">
              <a:rPr lang="es-ES" noProof="0" smtClean="0"/>
              <a:t>06/04/2022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069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F90C5C8C-B074-498F-921D-CC0B5DF8FBD3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C270183A-92E0-49A5-B6BC-F19346763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6E086889-5472-4B65-A156-D0B8F369C3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4BCBF44F-62C7-4F40-99DF-85C459F43E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8" name="Gráfico 17" descr="Engranaje simple">
              <a:extLst>
                <a:ext uri="{FF2B5EF4-FFF2-40B4-BE49-F238E27FC236}">
                  <a16:creationId xmlns:a16="http://schemas.microsoft.com/office/drawing/2014/main" id="{ABF64D53-5ED0-4A1D-A7EA-94CDB0D37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2565C769-10BF-4E7B-B099-B4FD458436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0320" y="2336873"/>
            <a:ext cx="4698358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594123" y="2336873"/>
            <a:ext cx="4700059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FD6ED7-9219-47A5-AC0F-81093B349025}" type="datetime1">
              <a:rPr lang="es-ES" noProof="0" smtClean="0"/>
              <a:t>06/04/2022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2713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 rtlCol="0"/>
          <a:lstStyle/>
          <a:p>
            <a:pPr rtl="0"/>
            <a:fld id="{B9CE0797-A65B-4B50-9774-B4142B14A7C4}" type="datetime1">
              <a:rPr lang="es-ES" noProof="0" smtClean="0"/>
              <a:t>06/04/2022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FD7CD5CF-F924-43C6-9C02-06FBC84A6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644" y="2161725"/>
            <a:ext cx="9613861" cy="3702647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41318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áfico 10" descr="Engranaje simple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áfico 11" descr="Engranaje simple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66E9CB-B34A-4A16-9E0F-0689B4F64DAC}" type="datetime1">
              <a:rPr lang="es-ES" noProof="0" smtClean="0"/>
              <a:t>06/04/2022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9934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áfico 10" descr="Engranaje simple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áfico 11" descr="Engranaje simple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72C9DD-B72B-4F99-8A53-6E61FE24B952}" type="datetime1">
              <a:rPr lang="es-ES" noProof="0" smtClean="0"/>
              <a:t>06/04/2022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D683A405-3ADE-448E-893F-D3D2E11CC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7819" y="2290763"/>
            <a:ext cx="8396362" cy="31003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6202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2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A311238-2B6D-4DE2-A54D-27A91640EE86}" type="datetime1">
              <a:rPr lang="es-ES" noProof="0" smtClean="0"/>
              <a:t>06/04/2022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226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80" r:id="rId7"/>
    <p:sldLayoutId id="2147483666" r:id="rId8"/>
    <p:sldLayoutId id="2147483682" r:id="rId9"/>
    <p:sldLayoutId id="2147483667" r:id="rId10"/>
    <p:sldLayoutId id="2147483668" r:id="rId11"/>
    <p:sldLayoutId id="2147483681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8" r:id="rId18"/>
    <p:sldLayoutId id="2147483675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ctr" anchorCtr="0"/>
          <a:lstStyle/>
          <a:p>
            <a:pPr rtl="0"/>
            <a:r>
              <a:rPr lang="es-ES" dirty="0"/>
              <a:t>El Sistema Binario y Nuestras Computadoras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A173D3-8B7E-4F91-B862-AC30CB0D2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9021" y="4583225"/>
            <a:ext cx="8493957" cy="1117687"/>
          </a:xfrm>
        </p:spPr>
        <p:txBody>
          <a:bodyPr rtlCol="0">
            <a:normAutofit/>
          </a:bodyPr>
          <a:lstStyle/>
          <a:p>
            <a:pPr rtl="0"/>
            <a:r>
              <a:rPr lang="es-ES" sz="2800" b="1" dirty="0"/>
              <a:t>Introducción a Ciencias de la Computación (CS)</a:t>
            </a:r>
          </a:p>
          <a:p>
            <a:pPr rtl="0"/>
            <a:r>
              <a:rPr lang="es-ES" sz="2800" b="1" dirty="0" err="1"/>
              <a:t>Est</a:t>
            </a:r>
            <a:r>
              <a:rPr lang="es-ES" sz="2800" dirty="0"/>
              <a:t>. Johel Heraclio Batista Cárdenas</a:t>
            </a:r>
          </a:p>
        </p:txBody>
      </p:sp>
      <p:pic>
        <p:nvPicPr>
          <p:cNvPr id="9" name="Gráfico 8" descr="Icono de libro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pic>
        <p:nvPicPr>
          <p:cNvPr id="5" name="Imagen 4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97F3F566-5A9F-49EA-9FCA-607DE9440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093201" cy="209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30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79" y="753228"/>
            <a:ext cx="9613861" cy="1080938"/>
          </a:xfrm>
        </p:spPr>
        <p:txBody>
          <a:bodyPr rtlCol="0"/>
          <a:lstStyle/>
          <a:p>
            <a:pPr rtl="0"/>
            <a:r>
              <a:rPr lang="es-ES" dirty="0"/>
              <a:t>Veamos los Binarios como Electricidad</a:t>
            </a:r>
          </a:p>
        </p:txBody>
      </p:sp>
      <p:pic>
        <p:nvPicPr>
          <p:cNvPr id="7" name="Imagen 6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4D18129A-2238-4545-9FEA-A0818FAE7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551" y="615779"/>
            <a:ext cx="1355835" cy="1355835"/>
          </a:xfrm>
          <a:prstGeom prst="rect">
            <a:avLst/>
          </a:prstGeom>
        </p:spPr>
      </p:pic>
      <p:graphicFrame>
        <p:nvGraphicFramePr>
          <p:cNvPr id="5" name="Tabla 9">
            <a:extLst>
              <a:ext uri="{FF2B5EF4-FFF2-40B4-BE49-F238E27FC236}">
                <a16:creationId xmlns:a16="http://schemas.microsoft.com/office/drawing/2014/main" id="{1637E644-C91F-487C-93F1-D0ABBE141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399496"/>
              </p:ext>
            </p:extLst>
          </p:nvPr>
        </p:nvGraphicFramePr>
        <p:xfrm>
          <a:off x="676166" y="2359280"/>
          <a:ext cx="10916745" cy="74168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559535">
                  <a:extLst>
                    <a:ext uri="{9D8B030D-6E8A-4147-A177-3AD203B41FA5}">
                      <a16:colId xmlns:a16="http://schemas.microsoft.com/office/drawing/2014/main" val="3706680126"/>
                    </a:ext>
                  </a:extLst>
                </a:gridCol>
                <a:gridCol w="1559535">
                  <a:extLst>
                    <a:ext uri="{9D8B030D-6E8A-4147-A177-3AD203B41FA5}">
                      <a16:colId xmlns:a16="http://schemas.microsoft.com/office/drawing/2014/main" val="856167747"/>
                    </a:ext>
                  </a:extLst>
                </a:gridCol>
                <a:gridCol w="1559535">
                  <a:extLst>
                    <a:ext uri="{9D8B030D-6E8A-4147-A177-3AD203B41FA5}">
                      <a16:colId xmlns:a16="http://schemas.microsoft.com/office/drawing/2014/main" val="2275772482"/>
                    </a:ext>
                  </a:extLst>
                </a:gridCol>
                <a:gridCol w="1559535">
                  <a:extLst>
                    <a:ext uri="{9D8B030D-6E8A-4147-A177-3AD203B41FA5}">
                      <a16:colId xmlns:a16="http://schemas.microsoft.com/office/drawing/2014/main" val="2925297441"/>
                    </a:ext>
                  </a:extLst>
                </a:gridCol>
                <a:gridCol w="1559535">
                  <a:extLst>
                    <a:ext uri="{9D8B030D-6E8A-4147-A177-3AD203B41FA5}">
                      <a16:colId xmlns:a16="http://schemas.microsoft.com/office/drawing/2014/main" val="1903706239"/>
                    </a:ext>
                  </a:extLst>
                </a:gridCol>
                <a:gridCol w="1559535">
                  <a:extLst>
                    <a:ext uri="{9D8B030D-6E8A-4147-A177-3AD203B41FA5}">
                      <a16:colId xmlns:a16="http://schemas.microsoft.com/office/drawing/2014/main" val="3699242258"/>
                    </a:ext>
                  </a:extLst>
                </a:gridCol>
                <a:gridCol w="1559535">
                  <a:extLst>
                    <a:ext uri="{9D8B030D-6E8A-4147-A177-3AD203B41FA5}">
                      <a16:colId xmlns:a16="http://schemas.microsoft.com/office/drawing/2014/main" val="1204490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P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31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 dirty="0"/>
                        <a:t>Apagado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Encendido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Apagado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Apagado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Encendido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Apagado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Encendido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295471"/>
                  </a:ext>
                </a:extLst>
              </a:tr>
            </a:tbl>
          </a:graphicData>
        </a:graphic>
      </p:graphicFrame>
      <p:pic>
        <p:nvPicPr>
          <p:cNvPr id="10" name="Imagen 9" descr="Imagen que contiene objeto, luz, tabla, vidrio&#10;&#10;Descripción generada automáticamente">
            <a:extLst>
              <a:ext uri="{FF2B5EF4-FFF2-40B4-BE49-F238E27FC236}">
                <a16:creationId xmlns:a16="http://schemas.microsoft.com/office/drawing/2014/main" id="{4F7F9231-980C-47D9-A09B-7D848F25E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05" y="3151365"/>
            <a:ext cx="2375338" cy="2375338"/>
          </a:xfrm>
          <a:prstGeom prst="rect">
            <a:avLst/>
          </a:prstGeom>
        </p:spPr>
      </p:pic>
      <p:pic>
        <p:nvPicPr>
          <p:cNvPr id="12" name="Imagen 11" descr="Una lámpara encendida&#10;&#10;Descripción generada automáticamente con confianza baja">
            <a:extLst>
              <a:ext uri="{FF2B5EF4-FFF2-40B4-BE49-F238E27FC236}">
                <a16:creationId xmlns:a16="http://schemas.microsoft.com/office/drawing/2014/main" id="{E2D30449-E778-475F-84DC-25BF09FA3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975" y="3151365"/>
            <a:ext cx="1302679" cy="2270877"/>
          </a:xfrm>
          <a:prstGeom prst="rect">
            <a:avLst/>
          </a:prstGeom>
        </p:spPr>
      </p:pic>
      <p:pic>
        <p:nvPicPr>
          <p:cNvPr id="13" name="Imagen 12" descr="Imagen que contiene objeto, luz, tabla, vidrio&#10;&#10;Descripción generada automáticamente">
            <a:extLst>
              <a:ext uri="{FF2B5EF4-FFF2-40B4-BE49-F238E27FC236}">
                <a16:creationId xmlns:a16="http://schemas.microsoft.com/office/drawing/2014/main" id="{DEDF9F97-A81A-4B14-9F7F-ABCA055C0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368" y="3151365"/>
            <a:ext cx="2375338" cy="2375338"/>
          </a:xfrm>
          <a:prstGeom prst="rect">
            <a:avLst/>
          </a:prstGeom>
        </p:spPr>
      </p:pic>
      <p:pic>
        <p:nvPicPr>
          <p:cNvPr id="14" name="Imagen 13" descr="Imagen que contiene objeto, luz, tabla, vidrio&#10;&#10;Descripción generada automáticamente">
            <a:extLst>
              <a:ext uri="{FF2B5EF4-FFF2-40B4-BE49-F238E27FC236}">
                <a16:creationId xmlns:a16="http://schemas.microsoft.com/office/drawing/2014/main" id="{5B76D0C4-C470-4926-A2BF-AEFCCD636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371" y="3107418"/>
            <a:ext cx="2375338" cy="2375338"/>
          </a:xfrm>
          <a:prstGeom prst="rect">
            <a:avLst/>
          </a:prstGeom>
        </p:spPr>
      </p:pic>
      <p:pic>
        <p:nvPicPr>
          <p:cNvPr id="15" name="Imagen 14" descr="Una lámpara encendida&#10;&#10;Descripción generada automáticamente con confianza baja">
            <a:extLst>
              <a:ext uri="{FF2B5EF4-FFF2-40B4-BE49-F238E27FC236}">
                <a16:creationId xmlns:a16="http://schemas.microsoft.com/office/drawing/2014/main" id="{B217E351-5D95-4131-8D1A-4B71EC3B9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857" y="3181156"/>
            <a:ext cx="1302679" cy="2270877"/>
          </a:xfrm>
          <a:prstGeom prst="rect">
            <a:avLst/>
          </a:prstGeom>
        </p:spPr>
      </p:pic>
      <p:pic>
        <p:nvPicPr>
          <p:cNvPr id="16" name="Imagen 15" descr="Imagen que contiene objeto, luz, tabla, vidrio&#10;&#10;Descripción generada automáticamente">
            <a:extLst>
              <a:ext uri="{FF2B5EF4-FFF2-40B4-BE49-F238E27FC236}">
                <a16:creationId xmlns:a16="http://schemas.microsoft.com/office/drawing/2014/main" id="{DB4FC3E1-E6DC-46EE-8247-354BFD4F4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684" y="3128927"/>
            <a:ext cx="2375338" cy="2375338"/>
          </a:xfrm>
          <a:prstGeom prst="rect">
            <a:avLst/>
          </a:prstGeom>
        </p:spPr>
      </p:pic>
      <p:pic>
        <p:nvPicPr>
          <p:cNvPr id="17" name="Imagen 16" descr="Una lámpara encendida&#10;&#10;Descripción generada automáticamente con confianza baja">
            <a:extLst>
              <a:ext uri="{FF2B5EF4-FFF2-40B4-BE49-F238E27FC236}">
                <a16:creationId xmlns:a16="http://schemas.microsoft.com/office/drawing/2014/main" id="{30A000AE-741B-40EA-A6E6-AE722AB53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170" y="3181157"/>
            <a:ext cx="1302679" cy="2270877"/>
          </a:xfrm>
          <a:prstGeom prst="rect">
            <a:avLst/>
          </a:prstGeom>
        </p:spPr>
      </p:pic>
      <p:sp>
        <p:nvSpPr>
          <p:cNvPr id="18" name="Marcador de contenido 4">
            <a:extLst>
              <a:ext uri="{FF2B5EF4-FFF2-40B4-BE49-F238E27FC236}">
                <a16:creationId xmlns:a16="http://schemas.microsoft.com/office/drawing/2014/main" id="{354BD5DF-06AC-4D3F-9C53-390C8BAC5171}"/>
              </a:ext>
            </a:extLst>
          </p:cNvPr>
          <p:cNvSpPr txBox="1">
            <a:spLocks/>
          </p:cNvSpPr>
          <p:nvPr/>
        </p:nvSpPr>
        <p:spPr>
          <a:xfrm>
            <a:off x="815163" y="5616005"/>
            <a:ext cx="10415753" cy="977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PA" sz="2000" b="1" dirty="0"/>
              <a:t>El Sistema Binario nos explica lo que sucede con la corriente eléctrica dentro de un circuito; es decir: Cuando está apagado (0) y cuando está encendido (1)</a:t>
            </a:r>
            <a:endParaRPr lang="es-PA" sz="2000" dirty="0"/>
          </a:p>
        </p:txBody>
      </p:sp>
    </p:spTree>
    <p:extLst>
      <p:ext uri="{BB962C8B-B14F-4D97-AF65-F5344CB8AC3E}">
        <p14:creationId xmlns:p14="http://schemas.microsoft.com/office/powerpoint/2010/main" val="3296968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310" y="753227"/>
            <a:ext cx="10240922" cy="1080938"/>
          </a:xfrm>
        </p:spPr>
        <p:txBody>
          <a:bodyPr rtlCol="0"/>
          <a:lstStyle/>
          <a:p>
            <a:pPr rtl="0"/>
            <a:r>
              <a:rPr lang="es-PA" dirty="0"/>
              <a:t>Ahora veamos el Sistema Binario como Gráfica</a:t>
            </a:r>
            <a:endParaRPr lang="es-ES" dirty="0"/>
          </a:p>
        </p:txBody>
      </p:sp>
      <p:pic>
        <p:nvPicPr>
          <p:cNvPr id="7" name="Imagen 6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E33AAB48-45AE-4C45-9BD4-2EC5932BE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8" y="615779"/>
            <a:ext cx="1355835" cy="1355835"/>
          </a:xfrm>
          <a:prstGeom prst="rect">
            <a:avLst/>
          </a:prstGeom>
        </p:spPr>
      </p:pic>
      <p:graphicFrame>
        <p:nvGraphicFramePr>
          <p:cNvPr id="10" name="Tabla 10">
            <a:extLst>
              <a:ext uri="{FF2B5EF4-FFF2-40B4-BE49-F238E27FC236}">
                <a16:creationId xmlns:a16="http://schemas.microsoft.com/office/drawing/2014/main" id="{3E8FD1DC-4D4B-4908-86F0-CFB5A54F305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24157826"/>
              </p:ext>
            </p:extLst>
          </p:nvPr>
        </p:nvGraphicFramePr>
        <p:xfrm>
          <a:off x="785947" y="5464693"/>
          <a:ext cx="10920550" cy="128016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092055">
                  <a:extLst>
                    <a:ext uri="{9D8B030D-6E8A-4147-A177-3AD203B41FA5}">
                      <a16:colId xmlns:a16="http://schemas.microsoft.com/office/drawing/2014/main" val="2147283582"/>
                    </a:ext>
                  </a:extLst>
                </a:gridCol>
                <a:gridCol w="1092055">
                  <a:extLst>
                    <a:ext uri="{9D8B030D-6E8A-4147-A177-3AD203B41FA5}">
                      <a16:colId xmlns:a16="http://schemas.microsoft.com/office/drawing/2014/main" val="512233238"/>
                    </a:ext>
                  </a:extLst>
                </a:gridCol>
                <a:gridCol w="1092055">
                  <a:extLst>
                    <a:ext uri="{9D8B030D-6E8A-4147-A177-3AD203B41FA5}">
                      <a16:colId xmlns:a16="http://schemas.microsoft.com/office/drawing/2014/main" val="2847047530"/>
                    </a:ext>
                  </a:extLst>
                </a:gridCol>
                <a:gridCol w="1092055">
                  <a:extLst>
                    <a:ext uri="{9D8B030D-6E8A-4147-A177-3AD203B41FA5}">
                      <a16:colId xmlns:a16="http://schemas.microsoft.com/office/drawing/2014/main" val="1564987266"/>
                    </a:ext>
                  </a:extLst>
                </a:gridCol>
                <a:gridCol w="1092055">
                  <a:extLst>
                    <a:ext uri="{9D8B030D-6E8A-4147-A177-3AD203B41FA5}">
                      <a16:colId xmlns:a16="http://schemas.microsoft.com/office/drawing/2014/main" val="2303475107"/>
                    </a:ext>
                  </a:extLst>
                </a:gridCol>
                <a:gridCol w="1092055">
                  <a:extLst>
                    <a:ext uri="{9D8B030D-6E8A-4147-A177-3AD203B41FA5}">
                      <a16:colId xmlns:a16="http://schemas.microsoft.com/office/drawing/2014/main" val="958380012"/>
                    </a:ext>
                  </a:extLst>
                </a:gridCol>
                <a:gridCol w="1092055">
                  <a:extLst>
                    <a:ext uri="{9D8B030D-6E8A-4147-A177-3AD203B41FA5}">
                      <a16:colId xmlns:a16="http://schemas.microsoft.com/office/drawing/2014/main" val="3207900788"/>
                    </a:ext>
                  </a:extLst>
                </a:gridCol>
                <a:gridCol w="1092055">
                  <a:extLst>
                    <a:ext uri="{9D8B030D-6E8A-4147-A177-3AD203B41FA5}">
                      <a16:colId xmlns:a16="http://schemas.microsoft.com/office/drawing/2014/main" val="960124518"/>
                    </a:ext>
                  </a:extLst>
                </a:gridCol>
                <a:gridCol w="1092055">
                  <a:extLst>
                    <a:ext uri="{9D8B030D-6E8A-4147-A177-3AD203B41FA5}">
                      <a16:colId xmlns:a16="http://schemas.microsoft.com/office/drawing/2014/main" val="3442807247"/>
                    </a:ext>
                  </a:extLst>
                </a:gridCol>
                <a:gridCol w="1092055">
                  <a:extLst>
                    <a:ext uri="{9D8B030D-6E8A-4147-A177-3AD203B41FA5}">
                      <a16:colId xmlns:a16="http://schemas.microsoft.com/office/drawing/2014/main" val="12113395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PA" dirty="0"/>
                        <a:t>Tiempo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414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 dirty="0"/>
                        <a:t>Voltaje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9625"/>
                  </a:ext>
                </a:extLst>
              </a:tr>
            </a:tbl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3E8F6A24-181B-492B-8CE1-D6FE088AA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660123"/>
              </p:ext>
            </p:extLst>
          </p:nvPr>
        </p:nvGraphicFramePr>
        <p:xfrm>
          <a:off x="485502" y="2166032"/>
          <a:ext cx="11220995" cy="3161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26988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721589"/>
            <a:ext cx="9947340" cy="1080938"/>
          </a:xfrm>
        </p:spPr>
        <p:txBody>
          <a:bodyPr rtlCol="0"/>
          <a:lstStyle/>
          <a:p>
            <a:pPr rtl="0"/>
            <a:r>
              <a:rPr lang="es-ES" dirty="0"/>
              <a:t>¿Cómo se almacena la Información en Binario</a:t>
            </a:r>
          </a:p>
        </p:txBody>
      </p:sp>
      <p:pic>
        <p:nvPicPr>
          <p:cNvPr id="7" name="Imagen 6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4D18129A-2238-4545-9FEA-A0818FAE7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551" y="615779"/>
            <a:ext cx="1355835" cy="1355835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23ABCAEB-5663-47BA-AAB8-7F8D7BC1D2E3}"/>
              </a:ext>
            </a:extLst>
          </p:cNvPr>
          <p:cNvSpPr txBox="1">
            <a:spLocks/>
          </p:cNvSpPr>
          <p:nvPr/>
        </p:nvSpPr>
        <p:spPr>
          <a:xfrm>
            <a:off x="1193939" y="2128987"/>
            <a:ext cx="10629111" cy="970032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60000"/>
              </a:lnSpc>
              <a:buClr>
                <a:srgbClr val="000000"/>
              </a:buClr>
              <a:buSzPct val="110000"/>
              <a:buNone/>
              <a:defRPr/>
            </a:pPr>
            <a:r>
              <a:rPr lang="es-MX" altLang="es-PA" sz="2800" b="1" dirty="0">
                <a:latin typeface="+mj-lt"/>
              </a:rPr>
              <a:t>En una computadora no se almacena información, sino datos.</a:t>
            </a: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88BAA337-C856-4556-BF1F-AE7EA3CC2B0C}"/>
              </a:ext>
            </a:extLst>
          </p:cNvPr>
          <p:cNvGrpSpPr>
            <a:grpSpLocks/>
          </p:cNvGrpSpPr>
          <p:nvPr/>
        </p:nvGrpSpPr>
        <p:grpSpPr bwMode="auto">
          <a:xfrm>
            <a:off x="2341884" y="2870807"/>
            <a:ext cx="7508232" cy="1363319"/>
            <a:chOff x="912" y="2170"/>
            <a:chExt cx="4080" cy="462"/>
          </a:xfrm>
        </p:grpSpPr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C2EF0828-F3B4-4E33-ADE7-DD686076B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188"/>
              <a:ext cx="1330" cy="44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defRPr/>
              </a:pPr>
              <a:r>
                <a:rPr lang="es-ES_tradnl" altLang="x-none" sz="2800" b="1" dirty="0">
                  <a:solidFill>
                    <a:srgbClr val="6600CC"/>
                  </a:solidFill>
                  <a:latin typeface="+mj-lt"/>
                </a:rPr>
                <a:t>Datos</a:t>
              </a:r>
              <a:endParaRPr lang="es-ES_tradnl" altLang="x-none" sz="2800" b="1" dirty="0">
                <a:solidFill>
                  <a:srgbClr val="9966FF"/>
                </a:solidFill>
                <a:latin typeface="+mj-lt"/>
              </a:endParaRPr>
            </a:p>
          </p:txBody>
        </p:sp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C1866CCD-1D91-4835-85E1-4B42E99B7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" y="2188"/>
              <a:ext cx="1330" cy="43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defRPr/>
              </a:pPr>
              <a:r>
                <a:rPr lang="es-ES_tradnl" altLang="x-none" b="1" dirty="0">
                  <a:solidFill>
                    <a:srgbClr val="6600CC"/>
                  </a:solidFill>
                  <a:latin typeface="+mj-lt"/>
                </a:rPr>
                <a:t>Información</a:t>
              </a:r>
              <a:endParaRPr lang="es-ES_tradnl" altLang="x-none" b="1" dirty="0">
                <a:latin typeface="+mj-lt"/>
              </a:endParaRPr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D09F1F5D-4DEE-497B-B64F-4F9469DA28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2476"/>
              <a:ext cx="103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_tradnl">
                <a:latin typeface="Times New Roman" charset="0"/>
              </a:endParaRPr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40C6B5CF-6F0D-4C39-BA83-D45D3DE05B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18" y="2330"/>
              <a:ext cx="1043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_tradnl">
                <a:latin typeface="Times New Roman" charset="0"/>
              </a:endParaRP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F8F48C0F-35A9-415B-92A3-05E60B8E65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476"/>
              <a:ext cx="1310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es-ES_tradnl" altLang="x-none" b="1" dirty="0">
                  <a:latin typeface="+mj-lt"/>
                </a:rPr>
                <a:t>Interpretación</a:t>
              </a: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4FDB0E5E-B6E7-4DFC-AD7F-F7F69E10B2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2" y="2170"/>
              <a:ext cx="1330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es-ES_tradnl" altLang="x-none" b="1" dirty="0">
                  <a:latin typeface="+mj-lt"/>
                </a:rPr>
                <a:t>Representación</a:t>
              </a:r>
              <a:endParaRPr lang="es-ES_tradnl" altLang="x-none" sz="2000" b="1" dirty="0">
                <a:solidFill>
                  <a:srgbClr val="CC00FF"/>
                </a:solidFill>
                <a:latin typeface="+mj-lt"/>
              </a:endParaRPr>
            </a:p>
          </p:txBody>
        </p:sp>
      </p:grp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4860CE31-3DD4-458E-90A0-80874B70109A}"/>
              </a:ext>
            </a:extLst>
          </p:cNvPr>
          <p:cNvSpPr txBox="1">
            <a:spLocks/>
          </p:cNvSpPr>
          <p:nvPr/>
        </p:nvSpPr>
        <p:spPr>
          <a:xfrm>
            <a:off x="492756" y="4284291"/>
            <a:ext cx="11330294" cy="970032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b="1" dirty="0">
                <a:latin typeface="+mj-lt"/>
              </a:rPr>
              <a:t>Representar</a:t>
            </a:r>
            <a:r>
              <a:rPr lang="es-MX" altLang="es-PA" dirty="0">
                <a:latin typeface="+mj-lt"/>
              </a:rPr>
              <a:t> es expresar una Información como una Combinación de Símbolos (Datos) en un determinado lenguaje.</a:t>
            </a:r>
          </a:p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b="1" dirty="0">
                <a:latin typeface="+mj-lt"/>
              </a:rPr>
              <a:t>Interpretar</a:t>
            </a:r>
            <a:r>
              <a:rPr lang="es-MX" altLang="es-PA" dirty="0">
                <a:latin typeface="+mj-lt"/>
              </a:rPr>
              <a:t> es obtener la información originalmente representada, a partir de una combinación de símbolos.</a:t>
            </a:r>
          </a:p>
        </p:txBody>
      </p:sp>
    </p:spTree>
    <p:extLst>
      <p:ext uri="{BB962C8B-B14F-4D97-AF65-F5344CB8AC3E}">
        <p14:creationId xmlns:p14="http://schemas.microsoft.com/office/powerpoint/2010/main" val="1587783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PA" dirty="0"/>
              <a:t>¿Estados Eléctricos en una Computadora?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37646" y="2086946"/>
            <a:ext cx="9858504" cy="1766597"/>
          </a:xfrm>
        </p:spPr>
        <p:txBody>
          <a:bodyPr rtlCol="0">
            <a:noAutofit/>
          </a:bodyPr>
          <a:lstStyle/>
          <a:p>
            <a:pPr marL="0" indent="0" algn="just">
              <a:lnSpc>
                <a:spcPct val="150000"/>
              </a:lnSpc>
              <a:buClr>
                <a:srgbClr val="000000"/>
              </a:buClr>
              <a:buSzPct val="110000"/>
              <a:buNone/>
              <a:defRPr/>
            </a:pPr>
            <a:r>
              <a:rPr lang="es-ES" sz="2100" dirty="0"/>
              <a:t>Los datos están almacenados temporalmente en la Memoria de Acceso Aleatorio (RAM), pero esto es solo temporal; para que sea permanente se necesita una unidad de almacenamiento como Discos Duros, </a:t>
            </a:r>
            <a:r>
              <a:rPr lang="es-ES" sz="2100" dirty="0" err="1"/>
              <a:t>SSD’s</a:t>
            </a:r>
            <a:r>
              <a:rPr lang="es-ES" sz="2100" dirty="0"/>
              <a:t>, </a:t>
            </a:r>
            <a:r>
              <a:rPr lang="es-ES" sz="2100" dirty="0" err="1"/>
              <a:t>NVMe</a:t>
            </a:r>
            <a:r>
              <a:rPr lang="es-ES" sz="2100" dirty="0"/>
              <a:t>, Google Drive, </a:t>
            </a:r>
            <a:r>
              <a:rPr lang="es-ES" sz="2100" dirty="0" err="1"/>
              <a:t>étc</a:t>
            </a:r>
            <a:r>
              <a:rPr lang="es-ES" sz="2100" dirty="0"/>
              <a:t>.</a:t>
            </a:r>
          </a:p>
        </p:txBody>
      </p:sp>
      <p:pic>
        <p:nvPicPr>
          <p:cNvPr id="7" name="Imagen 6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E33AAB48-45AE-4C45-9BD4-2EC5932BE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8" y="615779"/>
            <a:ext cx="1355835" cy="1355835"/>
          </a:xfrm>
          <a:prstGeom prst="rect">
            <a:avLst/>
          </a:prstGeom>
        </p:spPr>
      </p:pic>
      <p:grpSp>
        <p:nvGrpSpPr>
          <p:cNvPr id="6" name="Group 25">
            <a:extLst>
              <a:ext uri="{FF2B5EF4-FFF2-40B4-BE49-F238E27FC236}">
                <a16:creationId xmlns:a16="http://schemas.microsoft.com/office/drawing/2014/main" id="{97832466-D2EF-452E-B183-4AB1A4423FB9}"/>
              </a:ext>
            </a:extLst>
          </p:cNvPr>
          <p:cNvGrpSpPr>
            <a:grpSpLocks/>
          </p:cNvGrpSpPr>
          <p:nvPr/>
        </p:nvGrpSpPr>
        <p:grpSpPr bwMode="auto">
          <a:xfrm>
            <a:off x="534307" y="4382548"/>
            <a:ext cx="6934200" cy="1828800"/>
            <a:chOff x="720" y="2592"/>
            <a:chExt cx="4368" cy="1152"/>
          </a:xfrm>
        </p:grpSpPr>
        <p:sp>
          <p:nvSpPr>
            <p:cNvPr id="8" name="Line 19">
              <a:extLst>
                <a:ext uri="{FF2B5EF4-FFF2-40B4-BE49-F238E27FC236}">
                  <a16:creationId xmlns:a16="http://schemas.microsoft.com/office/drawing/2014/main" id="{330ACED8-1757-4546-B6E6-607F0F1A8B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2" y="2640"/>
              <a:ext cx="240" cy="144"/>
            </a:xfrm>
            <a:prstGeom prst="line">
              <a:avLst/>
            </a:prstGeom>
            <a:noFill/>
            <a:ln w="57150" cmpd="thinThick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_tradnl">
                <a:latin typeface="Times New Roman" charset="0"/>
              </a:endParaRPr>
            </a:p>
          </p:txBody>
        </p:sp>
        <p:sp>
          <p:nvSpPr>
            <p:cNvPr id="9" name="Line 20">
              <a:extLst>
                <a:ext uri="{FF2B5EF4-FFF2-40B4-BE49-F238E27FC236}">
                  <a16:creationId xmlns:a16="http://schemas.microsoft.com/office/drawing/2014/main" id="{17B22164-E23A-4EE3-BA8C-896382E589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640"/>
              <a:ext cx="240" cy="192"/>
            </a:xfrm>
            <a:prstGeom prst="line">
              <a:avLst/>
            </a:prstGeom>
            <a:noFill/>
            <a:ln w="57150" cmpd="thinThick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_tradnl">
                <a:latin typeface="Times New Roman" charset="0"/>
              </a:endParaRPr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AE1307C6-2A09-4ED5-9869-F4B18AB21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592"/>
              <a:ext cx="1392" cy="288"/>
            </a:xfrm>
            <a:prstGeom prst="rect">
              <a:avLst/>
            </a:prstGeom>
            <a:solidFill>
              <a:schemeClr val="bg1"/>
            </a:solidFill>
            <a:ln w="38100" cmpd="dbl">
              <a:solidFill>
                <a:schemeClr val="hlink"/>
              </a:solidFill>
              <a:miter lim="800000"/>
              <a:headEnd/>
              <a:tailEnd/>
            </a:ln>
            <a:effectLst>
              <a:prstShdw prst="shdw13" dist="53882" dir="18900000">
                <a:schemeClr val="bg2">
                  <a:alpha val="74997"/>
                </a:schemeClr>
              </a:prst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s-ES_tradnl" altLang="es-PA" b="1" dirty="0">
                  <a:latin typeface="+mj-lt"/>
                </a:rPr>
                <a:t>1 - Encendido</a:t>
              </a:r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C56DBC10-E8BB-4A14-97B4-FF52A22F7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592"/>
              <a:ext cx="1392" cy="288"/>
            </a:xfrm>
            <a:prstGeom prst="rect">
              <a:avLst/>
            </a:prstGeom>
            <a:solidFill>
              <a:schemeClr val="bg1"/>
            </a:solidFill>
            <a:ln w="38100" cmpd="dbl">
              <a:solidFill>
                <a:schemeClr val="hlink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74997"/>
                </a:schemeClr>
              </a:prst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s-ES_tradnl" altLang="es-PA" b="1" dirty="0">
                  <a:latin typeface="+mj-lt"/>
                </a:rPr>
                <a:t>0 - Apagado</a:t>
              </a: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4D45BFD9-06CC-4F5A-84C5-27D196D19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3360"/>
              <a:ext cx="1248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defRPr/>
              </a:pPr>
              <a:r>
                <a:rPr lang="es-ES_tradnl" altLang="x-none" sz="2000" b="1" dirty="0">
                  <a:latin typeface="+mj-lt"/>
                </a:rPr>
                <a:t>ROSA31240860</a:t>
              </a:r>
              <a:endParaRPr lang="es-ES_tradnl" altLang="x-none" b="1" dirty="0">
                <a:latin typeface="+mj-lt"/>
              </a:endParaRP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C667C890-86E4-4719-82A2-22F1F1726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360"/>
              <a:ext cx="1056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defRPr/>
              </a:pPr>
              <a:r>
                <a:rPr lang="es-ES_tradnl" altLang="x-none" sz="2000" b="1" dirty="0">
                  <a:latin typeface="+mj-lt"/>
                </a:rPr>
                <a:t>1010111011</a:t>
              </a: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5DFA52E9-DF97-4B76-8852-A778A04F5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360"/>
              <a:ext cx="1200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defRPr/>
              </a:pPr>
              <a:r>
                <a:rPr lang="es-ES_tradnl" altLang="x-none" b="1" dirty="0">
                  <a:latin typeface="+mj-lt"/>
                </a:rPr>
                <a:t>Reportes</a:t>
              </a:r>
            </a:p>
          </p:txBody>
        </p:sp>
        <p:sp>
          <p:nvSpPr>
            <p:cNvPr id="15" name="Line 17">
              <a:extLst>
                <a:ext uri="{FF2B5EF4-FFF2-40B4-BE49-F238E27FC236}">
                  <a16:creationId xmlns:a16="http://schemas.microsoft.com/office/drawing/2014/main" id="{151D86ED-9D0B-44D5-A035-1CC3BA8DEF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355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_tradnl">
                <a:latin typeface="Times New Roman" charset="0"/>
              </a:endParaRPr>
            </a:p>
          </p:txBody>
        </p:sp>
        <p:sp>
          <p:nvSpPr>
            <p:cNvPr id="16" name="Line 18">
              <a:extLst>
                <a:ext uri="{FF2B5EF4-FFF2-40B4-BE49-F238E27FC236}">
                  <a16:creationId xmlns:a16="http://schemas.microsoft.com/office/drawing/2014/main" id="{0DC7C27A-612A-47B7-ACD3-5CCD10A57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355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_tradnl">
                <a:latin typeface="Times New Roman" charset="0"/>
              </a:endParaRPr>
            </a:p>
          </p:txBody>
        </p:sp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985048D6-B1DE-475A-BB70-AFE5ED634F96}"/>
              </a:ext>
            </a:extLst>
          </p:cNvPr>
          <p:cNvSpPr/>
          <p:nvPr/>
        </p:nvSpPr>
        <p:spPr>
          <a:xfrm>
            <a:off x="3271891" y="3976164"/>
            <a:ext cx="88984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BIT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6F9B389E-8CA1-4CB7-8EED-AE100E5B88CC}"/>
              </a:ext>
            </a:extLst>
          </p:cNvPr>
          <p:cNvSpPr txBox="1">
            <a:spLocks/>
          </p:cNvSpPr>
          <p:nvPr/>
        </p:nvSpPr>
        <p:spPr>
          <a:xfrm>
            <a:off x="7845182" y="4151963"/>
            <a:ext cx="4150968" cy="2059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>
                <a:srgbClr val="000000"/>
              </a:buClr>
              <a:buSzPct val="110000"/>
              <a:buFont typeface="Arial" panose="020B0604020202020204" pitchFamily="34" charset="0"/>
              <a:buNone/>
              <a:defRPr/>
            </a:pPr>
            <a:r>
              <a:rPr lang="es-ES" sz="2100" b="1" dirty="0"/>
              <a:t>Por su naturaleza eléctrica y electrónica, una computadora tradicional solo puede manejar dos estados eléctricos:</a:t>
            </a:r>
          </a:p>
        </p:txBody>
      </p:sp>
    </p:spTree>
    <p:extLst>
      <p:ext uri="{BB962C8B-B14F-4D97-AF65-F5344CB8AC3E}">
        <p14:creationId xmlns:p14="http://schemas.microsoft.com/office/powerpoint/2010/main" val="2968758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721589"/>
            <a:ext cx="9947340" cy="1080938"/>
          </a:xfrm>
        </p:spPr>
        <p:txBody>
          <a:bodyPr rtlCol="0"/>
          <a:lstStyle/>
          <a:p>
            <a:pPr rtl="0"/>
            <a:r>
              <a:rPr lang="es-ES" dirty="0"/>
              <a:t>¿Pero porqué usamos el Sistema Binario?</a:t>
            </a:r>
          </a:p>
        </p:txBody>
      </p:sp>
      <p:pic>
        <p:nvPicPr>
          <p:cNvPr id="7" name="Imagen 6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4D18129A-2238-4545-9FEA-A0818FAE7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551" y="615779"/>
            <a:ext cx="1355835" cy="1355835"/>
          </a:xfrm>
          <a:prstGeom prst="rect">
            <a:avLst/>
          </a:prstGeom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4860CE31-3DD4-458E-90A0-80874B70109A}"/>
              </a:ext>
            </a:extLst>
          </p:cNvPr>
          <p:cNvSpPr txBox="1">
            <a:spLocks/>
          </p:cNvSpPr>
          <p:nvPr/>
        </p:nvSpPr>
        <p:spPr>
          <a:xfrm>
            <a:off x="4317866" y="1997893"/>
            <a:ext cx="7767145" cy="4976645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300" dirty="0">
                <a:latin typeface="+mj-lt"/>
              </a:rPr>
              <a:t>Las computadoras y sistemas electrónicos usan el sistema binario (o solo base dos), porque es la forma más económica que tenemos.</a:t>
            </a:r>
          </a:p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300" dirty="0">
                <a:latin typeface="+mj-lt"/>
              </a:rPr>
              <a:t>Dentro de cada procesador hay millones de transistores, que entienden dos estados: ON y OFF </a:t>
            </a:r>
            <a:r>
              <a:rPr lang="es-MX" altLang="es-PA" sz="2300" dirty="0" err="1">
                <a:latin typeface="+mj-lt"/>
              </a:rPr>
              <a:t>ó</a:t>
            </a:r>
            <a:r>
              <a:rPr lang="es-MX" altLang="es-PA" sz="2300" dirty="0">
                <a:latin typeface="+mj-lt"/>
              </a:rPr>
              <a:t> Unos y Ceros.</a:t>
            </a:r>
          </a:p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300" dirty="0">
                <a:latin typeface="+mj-lt"/>
              </a:rPr>
              <a:t>Es por eso que cada bit de datos que gestiona una PC, al final se interpreta como una cadena de unos y ceros.</a:t>
            </a:r>
          </a:p>
        </p:txBody>
      </p:sp>
      <p:pic>
        <p:nvPicPr>
          <p:cNvPr id="3" name="Imagen 2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80BEC821-E4C2-4D41-9C8A-26387BC9E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89" y="3082589"/>
            <a:ext cx="4210877" cy="280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86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7E30B-392D-4691-8125-129E25AA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Propósito y Objetivo en esta Vida</a:t>
            </a:r>
          </a:p>
        </p:txBody>
      </p:sp>
      <p:pic>
        <p:nvPicPr>
          <p:cNvPr id="5" name="Gráfico 4" descr="Icono de propósito">
            <a:extLst>
              <a:ext uri="{FF2B5EF4-FFF2-40B4-BE49-F238E27FC236}">
                <a16:creationId xmlns:a16="http://schemas.microsoft.com/office/drawing/2014/main" id="{28F7ACE2-5D39-488F-AF39-9DEDFF0FF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3486" y="2947289"/>
            <a:ext cx="936000" cy="936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C2A41D-6B6E-4DD0-A7BD-E8CA00126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9629" y="4078014"/>
            <a:ext cx="9522372" cy="2659117"/>
          </a:xfrm>
        </p:spPr>
        <p:txBody>
          <a:bodyPr rtlCol="0">
            <a:normAutofit fontScale="85000" lnSpcReduction="20000"/>
          </a:bodyPr>
          <a:lstStyle/>
          <a:p>
            <a:pPr algn="ctr" rtl="0">
              <a:lnSpc>
                <a:spcPct val="170000"/>
              </a:lnSpc>
            </a:pPr>
            <a:r>
              <a:rPr lang="es-ES" sz="3200" b="1" dirty="0"/>
              <a:t>Entender, Comprender, Analizar y Reflexionar acerca del Funcionamiento de los Equipos Electrónicos (Computadoras), los Sistemas de Numeración y por qué el Sistema Binario es tan fundamental en este mundo.</a:t>
            </a:r>
          </a:p>
          <a:p>
            <a:pPr rtl="0"/>
            <a:endParaRPr lang="es-ES" sz="2400" dirty="0"/>
          </a:p>
          <a:p>
            <a:pPr rtl="0"/>
            <a:endParaRPr lang="es-ES" sz="2400" dirty="0"/>
          </a:p>
        </p:txBody>
      </p:sp>
      <p:pic>
        <p:nvPicPr>
          <p:cNvPr id="7" name="Imagen 6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24A9C541-745D-4FD2-8D10-639130F3F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799" y="0"/>
            <a:ext cx="2093201" cy="209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43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Pregunta Rápida: ¿Hay o no Binario?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F2A5814-BC40-4A37-9064-C44C73C88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0069" y="2049024"/>
            <a:ext cx="6926317" cy="4630299"/>
          </a:xfrm>
        </p:spPr>
        <p:txBody>
          <a:bodyPr rtlCol="0">
            <a:normAutofit fontScale="92500" lnSpcReduction="20000"/>
          </a:bodyPr>
          <a:lstStyle/>
          <a:p>
            <a:pPr algn="l" rtl="0">
              <a:lnSpc>
                <a:spcPct val="150000"/>
              </a:lnSpc>
            </a:pPr>
            <a:r>
              <a:rPr lang="es-ES" sz="3200" dirty="0"/>
              <a:t>Si yo tengo una computadora; todos los datos, gráficos, sonidos, vídeos, colores, documentos, </a:t>
            </a:r>
            <a:r>
              <a:rPr lang="es-ES" sz="3200" dirty="0" err="1"/>
              <a:t>étc</a:t>
            </a:r>
            <a:r>
              <a:rPr lang="es-ES" sz="3200" dirty="0"/>
              <a:t>… ¿</a:t>
            </a:r>
            <a:r>
              <a:rPr lang="es-ES" sz="3200" dirty="0" err="1"/>
              <a:t>Són</a:t>
            </a:r>
            <a:r>
              <a:rPr lang="es-ES" sz="3200" dirty="0"/>
              <a:t> Números?</a:t>
            </a:r>
          </a:p>
          <a:p>
            <a:pPr marL="1143000" indent="-1143000" algn="l" rtl="0">
              <a:lnSpc>
                <a:spcPct val="150000"/>
              </a:lnSpc>
              <a:buFont typeface="+mj-lt"/>
              <a:buAutoNum type="arabicPeriod"/>
            </a:pPr>
            <a:r>
              <a:rPr lang="es-ES" sz="3200" dirty="0"/>
              <a:t>Cierto</a:t>
            </a:r>
          </a:p>
          <a:p>
            <a:pPr marL="1143000" indent="-1143000" algn="l" rtl="0">
              <a:lnSpc>
                <a:spcPct val="150000"/>
              </a:lnSpc>
              <a:buFont typeface="+mj-lt"/>
              <a:buAutoNum type="arabicPeriod"/>
            </a:pPr>
            <a:r>
              <a:rPr lang="es-ES" sz="3200" dirty="0"/>
              <a:t>Falso</a:t>
            </a:r>
          </a:p>
          <a:p>
            <a:pPr marL="1143000" indent="-1143000" algn="l" rtl="0">
              <a:lnSpc>
                <a:spcPct val="150000"/>
              </a:lnSpc>
              <a:buFont typeface="+mj-lt"/>
              <a:buAutoNum type="arabicPeriod"/>
            </a:pPr>
            <a:r>
              <a:rPr lang="es-ES" sz="3200" dirty="0"/>
              <a:t>No lo sé Rick</a:t>
            </a:r>
          </a:p>
        </p:txBody>
      </p:sp>
      <p:pic>
        <p:nvPicPr>
          <p:cNvPr id="5" name="Imagen 4" descr="Un grupo de personas de pie en la mano&#10;&#10;Descripción generada automáticamente con confianza baja">
            <a:extLst>
              <a:ext uri="{FF2B5EF4-FFF2-40B4-BE49-F238E27FC236}">
                <a16:creationId xmlns:a16="http://schemas.microsoft.com/office/drawing/2014/main" id="{6821EB62-4219-4E3D-B338-389654C3CB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89" b="3418"/>
          <a:stretch/>
        </p:blipFill>
        <p:spPr>
          <a:xfrm>
            <a:off x="588578" y="2456185"/>
            <a:ext cx="4046484" cy="3648587"/>
          </a:xfrm>
          <a:prstGeom prst="rect">
            <a:avLst/>
          </a:prstGeom>
        </p:spPr>
      </p:pic>
      <p:pic>
        <p:nvPicPr>
          <p:cNvPr id="6" name="Imagen 5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E2AAF00E-1736-449E-8BE1-866E966FA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551" y="615779"/>
            <a:ext cx="1355835" cy="13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Algunos Sistemas de Numeración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56690" y="1977794"/>
            <a:ext cx="7799962" cy="4584388"/>
          </a:xfrm>
        </p:spPr>
        <p:txBody>
          <a:bodyPr rtlCol="0">
            <a:noAutofit/>
          </a:bodyPr>
          <a:lstStyle/>
          <a:p>
            <a:pPr marL="0" indent="0"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000" b="1" dirty="0">
                <a:latin typeface="+mj-lt"/>
              </a:rPr>
              <a:t>Sistema Decimal</a:t>
            </a:r>
            <a:r>
              <a:rPr lang="es-MX" altLang="es-PA" sz="2000" dirty="0">
                <a:latin typeface="+mj-lt"/>
              </a:rPr>
              <a:t>: Tiene como base el número 10 y está conformado por 10 dígitos… 0,1,2,3,4,5,6,7,8,9</a:t>
            </a:r>
          </a:p>
          <a:p>
            <a:pPr marL="0" indent="0"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sz="2000" b="1" dirty="0">
                <a:latin typeface="+mj-lt"/>
              </a:rPr>
              <a:t>Sistema Binario</a:t>
            </a:r>
            <a:r>
              <a:rPr lang="es-MX" sz="2000" dirty="0">
                <a:latin typeface="+mj-lt"/>
              </a:rPr>
              <a:t>: Es otro sistema que se usa muchísimo en la computación, pero está conformado solo por dos dígitos el 0 (apagado) y el 1 (encendido).</a:t>
            </a:r>
          </a:p>
          <a:p>
            <a:pPr marL="0" indent="0"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sz="2000" b="1" dirty="0">
                <a:latin typeface="+mj-lt"/>
              </a:rPr>
              <a:t>Sistema Octal</a:t>
            </a:r>
            <a:r>
              <a:rPr lang="es-MX" sz="2000" dirty="0">
                <a:latin typeface="+mj-lt"/>
              </a:rPr>
              <a:t>: Está conformado por una base de 8 dígitos numéricos que son… 0,1,2,3,4,5,6,7</a:t>
            </a:r>
          </a:p>
          <a:p>
            <a:pPr marL="0" indent="0"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sz="2000" b="1" dirty="0">
                <a:latin typeface="+mj-lt"/>
              </a:rPr>
              <a:t>Sistema Hexadecimal</a:t>
            </a:r>
            <a:r>
              <a:rPr lang="es-MX" sz="2000" dirty="0">
                <a:latin typeface="+mj-lt"/>
              </a:rPr>
              <a:t>: Es un sistema alfanumérico con base en 16 dígitos; que son 0,1,2,3,4,5,6,7,8,9,A,B,C,D,E,F.</a:t>
            </a:r>
            <a:endParaRPr lang="es-ES" sz="2000" dirty="0"/>
          </a:p>
        </p:txBody>
      </p:sp>
      <p:pic>
        <p:nvPicPr>
          <p:cNvPr id="9" name="Imagen 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06253655-7501-4C7D-8BB8-126364DB0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2" y="2532596"/>
            <a:ext cx="3518768" cy="3474783"/>
          </a:xfrm>
          <a:prstGeom prst="rect">
            <a:avLst/>
          </a:prstGeom>
        </p:spPr>
      </p:pic>
      <p:pic>
        <p:nvPicPr>
          <p:cNvPr id="10" name="Imagen 9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5DFD4A0E-5E04-4FB6-A6B7-BBBF432E9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8" y="615779"/>
            <a:ext cx="1355835" cy="13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0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¿Tipos de Sistemas de Numeración? :D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F2A5814-BC40-4A37-9064-C44C73C88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8732" y="1971614"/>
            <a:ext cx="7893268" cy="4765517"/>
          </a:xfrm>
        </p:spPr>
        <p:txBody>
          <a:bodyPr rtlCol="0">
            <a:normAutofit fontScale="70000" lnSpcReduction="20000"/>
          </a:bodyPr>
          <a:lstStyle/>
          <a:p>
            <a:pPr algn="l" rtl="0">
              <a:lnSpc>
                <a:spcPct val="170000"/>
              </a:lnSpc>
            </a:pPr>
            <a:r>
              <a:rPr lang="es-ES" sz="3200" dirty="0"/>
              <a:t>Los Sistemas de Numeración, al final nomás que son un conjunto de símbolos que usamos para representar cantidades según ciertas reglas y existen dos tipos:</a:t>
            </a:r>
          </a:p>
          <a:p>
            <a:pPr marL="514350" indent="-514350" algn="l" rtl="0">
              <a:lnSpc>
                <a:spcPct val="170000"/>
              </a:lnSpc>
              <a:buFont typeface="+mj-lt"/>
              <a:buAutoNum type="arabicPeriod"/>
            </a:pPr>
            <a:r>
              <a:rPr lang="es-ES" sz="3200" b="1" dirty="0"/>
              <a:t>Posicionales</a:t>
            </a:r>
            <a:r>
              <a:rPr lang="es-ES" sz="3200" dirty="0"/>
              <a:t>: Cada cifra tiene un valor propio y un valor en la posición en la que se encuentra.</a:t>
            </a:r>
          </a:p>
          <a:p>
            <a:pPr marL="514350" indent="-514350" algn="l" rtl="0">
              <a:lnSpc>
                <a:spcPct val="170000"/>
              </a:lnSpc>
              <a:buFont typeface="+mj-lt"/>
              <a:buAutoNum type="arabicPeriod"/>
            </a:pPr>
            <a:r>
              <a:rPr lang="es-ES" sz="3200" b="1" dirty="0"/>
              <a:t>No Posicionales</a:t>
            </a:r>
            <a:r>
              <a:rPr lang="es-ES" sz="3200" dirty="0"/>
              <a:t>: Cada cifra siempre tendrá el mismo valor, independientemente de del lugar en el que se encuentre.</a:t>
            </a:r>
          </a:p>
        </p:txBody>
      </p:sp>
      <p:pic>
        <p:nvPicPr>
          <p:cNvPr id="6" name="Imagen 5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E2AAF00E-1736-449E-8BE1-866E966FA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551" y="615779"/>
            <a:ext cx="1355835" cy="1355835"/>
          </a:xfrm>
          <a:prstGeom prst="rect">
            <a:avLst/>
          </a:prstGeom>
        </p:spPr>
      </p:pic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133B691-43CD-490F-9FDB-A9BA7B69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79" y="2541018"/>
            <a:ext cx="3534965" cy="353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39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332" y="753228"/>
            <a:ext cx="10219900" cy="1080938"/>
          </a:xfrm>
        </p:spPr>
        <p:txBody>
          <a:bodyPr rtlCol="0"/>
          <a:lstStyle/>
          <a:p>
            <a:pPr rtl="0"/>
            <a:r>
              <a:rPr lang="es-ES" dirty="0"/>
              <a:t>¿Posicionales y No Posicionales?: No lo sé Rick</a:t>
            </a:r>
          </a:p>
        </p:txBody>
      </p:sp>
      <p:pic>
        <p:nvPicPr>
          <p:cNvPr id="10" name="Imagen 9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5DFD4A0E-5E04-4FB6-A6B7-BBBF432E9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8" y="615779"/>
            <a:ext cx="1355835" cy="1355835"/>
          </a:xfrm>
          <a:prstGeom prst="rect">
            <a:avLst/>
          </a:prstGeo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E2C6F26-F394-47E0-BFF0-CAD60A085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4585" y="3728613"/>
            <a:ext cx="3325115" cy="7235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3200" b="1" dirty="0"/>
              <a:t>Sistema Decimal</a:t>
            </a:r>
          </a:p>
        </p:txBody>
      </p:sp>
      <p:graphicFrame>
        <p:nvGraphicFramePr>
          <p:cNvPr id="8" name="Tabla 6">
            <a:extLst>
              <a:ext uri="{FF2B5EF4-FFF2-40B4-BE49-F238E27FC236}">
                <a16:creationId xmlns:a16="http://schemas.microsoft.com/office/drawing/2014/main" id="{6F63DDEF-169E-4A36-9630-FA5E63915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878169"/>
              </p:ext>
            </p:extLst>
          </p:nvPr>
        </p:nvGraphicFramePr>
        <p:xfrm>
          <a:off x="372944" y="3728613"/>
          <a:ext cx="8128000" cy="72350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173565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893944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0013309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40085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747589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379349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8860112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4509201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8461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8947948"/>
                    </a:ext>
                  </a:extLst>
                </a:gridCol>
              </a:tblGrid>
              <a:tr h="723509">
                <a:tc>
                  <a:txBody>
                    <a:bodyPr/>
                    <a:lstStyle/>
                    <a:p>
                      <a:r>
                        <a:rPr lang="es-PA" sz="4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584834"/>
                  </a:ext>
                </a:extLst>
              </a:tr>
            </a:tbl>
          </a:graphicData>
        </a:graphic>
      </p:graphicFrame>
      <p:graphicFrame>
        <p:nvGraphicFramePr>
          <p:cNvPr id="11" name="Tabla 6">
            <a:extLst>
              <a:ext uri="{FF2B5EF4-FFF2-40B4-BE49-F238E27FC236}">
                <a16:creationId xmlns:a16="http://schemas.microsoft.com/office/drawing/2014/main" id="{07B33B7C-E510-4CB5-AABB-0092DBE5A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551974"/>
              </p:ext>
            </p:extLst>
          </p:nvPr>
        </p:nvGraphicFramePr>
        <p:xfrm>
          <a:off x="372944" y="4857111"/>
          <a:ext cx="6502400" cy="72350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173565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893944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0013309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40085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747589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379349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8860112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45092016"/>
                    </a:ext>
                  </a:extLst>
                </a:gridCol>
              </a:tblGrid>
              <a:tr h="723509">
                <a:tc>
                  <a:txBody>
                    <a:bodyPr/>
                    <a:lstStyle/>
                    <a:p>
                      <a:r>
                        <a:rPr lang="es-PA" sz="4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584834"/>
                  </a:ext>
                </a:extLst>
              </a:tr>
            </a:tbl>
          </a:graphicData>
        </a:graphic>
      </p:graphicFrame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A9A5A506-E744-46CF-9DF9-1C5736E3EB91}"/>
              </a:ext>
            </a:extLst>
          </p:cNvPr>
          <p:cNvSpPr txBox="1">
            <a:spLocks/>
          </p:cNvSpPr>
          <p:nvPr/>
        </p:nvSpPr>
        <p:spPr>
          <a:xfrm>
            <a:off x="6875344" y="4900966"/>
            <a:ext cx="3325115" cy="723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PA" sz="3200" b="1" dirty="0"/>
              <a:t>Sistema Octal</a:t>
            </a:r>
          </a:p>
        </p:txBody>
      </p:sp>
      <p:graphicFrame>
        <p:nvGraphicFramePr>
          <p:cNvPr id="13" name="Tabla 6">
            <a:extLst>
              <a:ext uri="{FF2B5EF4-FFF2-40B4-BE49-F238E27FC236}">
                <a16:creationId xmlns:a16="http://schemas.microsoft.com/office/drawing/2014/main" id="{6E6AEDA7-1986-48C6-A651-1E901905F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110610"/>
              </p:ext>
            </p:extLst>
          </p:nvPr>
        </p:nvGraphicFramePr>
        <p:xfrm>
          <a:off x="372944" y="5880466"/>
          <a:ext cx="1625600" cy="72350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173565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8939449"/>
                    </a:ext>
                  </a:extLst>
                </a:gridCol>
              </a:tblGrid>
              <a:tr h="723509">
                <a:tc>
                  <a:txBody>
                    <a:bodyPr/>
                    <a:lstStyle/>
                    <a:p>
                      <a:r>
                        <a:rPr lang="es-PA" sz="4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584834"/>
                  </a:ext>
                </a:extLst>
              </a:tr>
            </a:tbl>
          </a:graphicData>
        </a:graphic>
      </p:graphicFrame>
      <p:sp>
        <p:nvSpPr>
          <p:cNvPr id="14" name="Marcador de contenido 4">
            <a:extLst>
              <a:ext uri="{FF2B5EF4-FFF2-40B4-BE49-F238E27FC236}">
                <a16:creationId xmlns:a16="http://schemas.microsoft.com/office/drawing/2014/main" id="{014472E2-7DF6-41D2-916F-5B3C5C1D2413}"/>
              </a:ext>
            </a:extLst>
          </p:cNvPr>
          <p:cNvSpPr txBox="1">
            <a:spLocks/>
          </p:cNvSpPr>
          <p:nvPr/>
        </p:nvSpPr>
        <p:spPr>
          <a:xfrm>
            <a:off x="1998544" y="5980243"/>
            <a:ext cx="3325115" cy="723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PA" sz="3200" b="1" dirty="0"/>
              <a:t>Sistema Binario</a:t>
            </a:r>
          </a:p>
        </p:txBody>
      </p:sp>
      <p:graphicFrame>
        <p:nvGraphicFramePr>
          <p:cNvPr id="15" name="Tabla 6">
            <a:extLst>
              <a:ext uri="{FF2B5EF4-FFF2-40B4-BE49-F238E27FC236}">
                <a16:creationId xmlns:a16="http://schemas.microsoft.com/office/drawing/2014/main" id="{402C2D64-A6C5-46C0-91FA-23DDADBA6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843755"/>
              </p:ext>
            </p:extLst>
          </p:nvPr>
        </p:nvGraphicFramePr>
        <p:xfrm>
          <a:off x="409910" y="2491636"/>
          <a:ext cx="8607960" cy="861164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573864">
                  <a:extLst>
                    <a:ext uri="{9D8B030D-6E8A-4147-A177-3AD203B41FA5}">
                      <a16:colId xmlns:a16="http://schemas.microsoft.com/office/drawing/2014/main" val="2717356580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2188939449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3900133099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1940085425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2374758983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4037934962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4288601127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1345092016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200846163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58947948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3597532418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190468045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3422257478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3237766485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3296743331"/>
                    </a:ext>
                  </a:extLst>
                </a:gridCol>
              </a:tblGrid>
              <a:tr h="861164">
                <a:tc>
                  <a:txBody>
                    <a:bodyPr/>
                    <a:lstStyle/>
                    <a:p>
                      <a:r>
                        <a:rPr lang="es-PA" sz="4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584834"/>
                  </a:ext>
                </a:extLst>
              </a:tr>
            </a:tbl>
          </a:graphicData>
        </a:graphic>
      </p:graphicFrame>
      <p:sp>
        <p:nvSpPr>
          <p:cNvPr id="16" name="Marcador de contenido 4">
            <a:extLst>
              <a:ext uri="{FF2B5EF4-FFF2-40B4-BE49-F238E27FC236}">
                <a16:creationId xmlns:a16="http://schemas.microsoft.com/office/drawing/2014/main" id="{0FF79D85-AF83-4E95-9A8C-DFAEA6E08414}"/>
              </a:ext>
            </a:extLst>
          </p:cNvPr>
          <p:cNvSpPr txBox="1">
            <a:spLocks/>
          </p:cNvSpPr>
          <p:nvPr/>
        </p:nvSpPr>
        <p:spPr>
          <a:xfrm>
            <a:off x="9154510" y="2491636"/>
            <a:ext cx="2526155" cy="8828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PA" sz="3200" b="1" dirty="0"/>
              <a:t>Sistema Hexadecimal</a:t>
            </a:r>
          </a:p>
        </p:txBody>
      </p:sp>
      <p:sp>
        <p:nvSpPr>
          <p:cNvPr id="17" name="Marcador de contenido 4">
            <a:extLst>
              <a:ext uri="{FF2B5EF4-FFF2-40B4-BE49-F238E27FC236}">
                <a16:creationId xmlns:a16="http://schemas.microsoft.com/office/drawing/2014/main" id="{412AF05A-A1D9-4CB4-B013-4BB7453A91AC}"/>
              </a:ext>
            </a:extLst>
          </p:cNvPr>
          <p:cNvSpPr txBox="1">
            <a:spLocks/>
          </p:cNvSpPr>
          <p:nvPr/>
        </p:nvSpPr>
        <p:spPr>
          <a:xfrm>
            <a:off x="6554609" y="5853230"/>
            <a:ext cx="5637391" cy="977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PA" sz="2000" b="1" dirty="0" err="1"/>
              <a:t>Protip</a:t>
            </a:r>
            <a:r>
              <a:rPr lang="es-PA" sz="2000" b="1" dirty="0"/>
              <a:t>: </a:t>
            </a:r>
            <a:r>
              <a:rPr lang="es-PA" sz="2000" dirty="0"/>
              <a:t>Si cambias la posición de alguna cifra, tiene un valor totalmente diferente.</a:t>
            </a:r>
          </a:p>
        </p:txBody>
      </p:sp>
    </p:spTree>
    <p:extLst>
      <p:ext uri="{BB962C8B-B14F-4D97-AF65-F5344CB8AC3E}">
        <p14:creationId xmlns:p14="http://schemas.microsoft.com/office/powerpoint/2010/main" val="42382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¿Y los Números Romanos?... SPARTAAAAAA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F2A5814-BC40-4A37-9064-C44C73C88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5665" y="1978211"/>
            <a:ext cx="7304689" cy="3823499"/>
          </a:xfrm>
        </p:spPr>
        <p:txBody>
          <a:bodyPr rtlCol="0">
            <a:normAutofit fontScale="85000" lnSpcReduction="20000"/>
          </a:bodyPr>
          <a:lstStyle/>
          <a:p>
            <a:pPr algn="l" rtl="0">
              <a:lnSpc>
                <a:spcPct val="160000"/>
              </a:lnSpc>
            </a:pPr>
            <a:r>
              <a:rPr lang="es-ES" sz="3200" dirty="0"/>
              <a:t>El Sistema de Numeración Romano usa siete letras para escribir los números, pero tiene ciertas reglas:</a:t>
            </a:r>
          </a:p>
          <a:p>
            <a:pPr marL="514350" indent="-514350" algn="l" rtl="0">
              <a:lnSpc>
                <a:spcPct val="160000"/>
              </a:lnSpc>
              <a:buFont typeface="+mj-lt"/>
              <a:buAutoNum type="arabicPeriod"/>
            </a:pPr>
            <a:r>
              <a:rPr lang="es-ES" sz="3200" dirty="0"/>
              <a:t>Las letras </a:t>
            </a:r>
            <a:r>
              <a:rPr lang="es-ES" sz="3200" b="1" dirty="0"/>
              <a:t>I,X,C y M</a:t>
            </a:r>
            <a:r>
              <a:rPr lang="es-ES" sz="3200" dirty="0"/>
              <a:t>, se pueden repetir hasta tres veces…</a:t>
            </a:r>
          </a:p>
          <a:p>
            <a:pPr marL="514350" indent="-514350" algn="l" rtl="0">
              <a:lnSpc>
                <a:spcPct val="160000"/>
              </a:lnSpc>
              <a:buFont typeface="+mj-lt"/>
              <a:buAutoNum type="arabicPeriod"/>
            </a:pPr>
            <a:r>
              <a:rPr lang="es-ES" sz="3200" dirty="0"/>
              <a:t>Las letras </a:t>
            </a:r>
            <a:r>
              <a:rPr lang="es-ES" sz="3200" b="1" dirty="0"/>
              <a:t>P,L,D</a:t>
            </a:r>
            <a:r>
              <a:rPr lang="es-ES" sz="3200" dirty="0"/>
              <a:t>, no se pueden repetir…</a:t>
            </a:r>
          </a:p>
        </p:txBody>
      </p:sp>
      <p:pic>
        <p:nvPicPr>
          <p:cNvPr id="7" name="Imagen 6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4D18129A-2238-4545-9FEA-A0818FAE7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551" y="615779"/>
            <a:ext cx="1355835" cy="1355835"/>
          </a:xfrm>
          <a:prstGeom prst="rect">
            <a:avLst/>
          </a:prstGeom>
        </p:spPr>
      </p:pic>
      <p:pic>
        <p:nvPicPr>
          <p:cNvPr id="9" name="Imagen 8" descr="Un grupo de personas de pie sobre pasto&#10;&#10;Descripción generada automáticamente con confianza media">
            <a:extLst>
              <a:ext uri="{FF2B5EF4-FFF2-40B4-BE49-F238E27FC236}">
                <a16:creationId xmlns:a16="http://schemas.microsoft.com/office/drawing/2014/main" id="{2F2B08EB-9E68-4A99-91D3-2549E05E0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63" y="2255812"/>
            <a:ext cx="4144556" cy="3545898"/>
          </a:xfrm>
          <a:prstGeom prst="rect">
            <a:avLst/>
          </a:prstGeom>
        </p:spPr>
      </p:pic>
      <p:graphicFrame>
        <p:nvGraphicFramePr>
          <p:cNvPr id="10" name="Tabla 10">
            <a:extLst>
              <a:ext uri="{FF2B5EF4-FFF2-40B4-BE49-F238E27FC236}">
                <a16:creationId xmlns:a16="http://schemas.microsoft.com/office/drawing/2014/main" id="{44C95373-E5B3-4890-AEFF-1D60E2B56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331887"/>
              </p:ext>
            </p:extLst>
          </p:nvPr>
        </p:nvGraphicFramePr>
        <p:xfrm>
          <a:off x="2959483" y="6001336"/>
          <a:ext cx="8128001" cy="74168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74171161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55559908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142597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0782305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1389724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2657281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814023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PA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201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968991"/>
                  </a:ext>
                </a:extLst>
              </a:tr>
            </a:tbl>
          </a:graphicData>
        </a:graphic>
      </p:graphicFrame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E207E2F0-A35D-4EC3-9F9D-CE0884FC08DB}"/>
              </a:ext>
            </a:extLst>
          </p:cNvPr>
          <p:cNvSpPr txBox="1">
            <a:spLocks/>
          </p:cNvSpPr>
          <p:nvPr/>
        </p:nvSpPr>
        <p:spPr>
          <a:xfrm>
            <a:off x="680321" y="6372176"/>
            <a:ext cx="2279162" cy="3750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PA" sz="2000" b="1" dirty="0"/>
              <a:t>Sistema Decimal</a:t>
            </a:r>
          </a:p>
        </p:txBody>
      </p:sp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9BB458A5-1265-4F86-BAC1-EC6FF2264164}"/>
              </a:ext>
            </a:extLst>
          </p:cNvPr>
          <p:cNvSpPr txBox="1">
            <a:spLocks/>
          </p:cNvSpPr>
          <p:nvPr/>
        </p:nvSpPr>
        <p:spPr>
          <a:xfrm>
            <a:off x="680321" y="5923810"/>
            <a:ext cx="2279162" cy="3750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PA" sz="2000" b="1" dirty="0"/>
              <a:t>Sistema Romano</a:t>
            </a:r>
          </a:p>
        </p:txBody>
      </p:sp>
    </p:spTree>
    <p:extLst>
      <p:ext uri="{BB962C8B-B14F-4D97-AF65-F5344CB8AC3E}">
        <p14:creationId xmlns:p14="http://schemas.microsoft.com/office/powerpoint/2010/main" val="2577158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79" y="753228"/>
            <a:ext cx="9613861" cy="1080938"/>
          </a:xfrm>
        </p:spPr>
        <p:txBody>
          <a:bodyPr rtlCol="0"/>
          <a:lstStyle/>
          <a:p>
            <a:pPr rtl="0"/>
            <a:r>
              <a:rPr lang="es-ES" dirty="0"/>
              <a:t>Las Computadoras: ¿Son o no Son Binarias?</a:t>
            </a:r>
          </a:p>
        </p:txBody>
      </p:sp>
      <p:pic>
        <p:nvPicPr>
          <p:cNvPr id="6" name="Imagen 5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08F3F39C-3233-40FE-95CC-710A7C96BA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0" t="3342" r="2325" b="2900"/>
          <a:stretch/>
        </p:blipFill>
        <p:spPr>
          <a:xfrm>
            <a:off x="115614" y="2435038"/>
            <a:ext cx="4246178" cy="3120018"/>
          </a:xfrm>
          <a:prstGeom prst="rect">
            <a:avLst/>
          </a:prstGeom>
        </p:spPr>
      </p:pic>
      <p:pic>
        <p:nvPicPr>
          <p:cNvPr id="7" name="Imagen 6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4D18129A-2238-4545-9FEA-A0818FAE7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551" y="615779"/>
            <a:ext cx="1355835" cy="1355835"/>
          </a:xfrm>
          <a:prstGeom prst="rect">
            <a:avLst/>
          </a:prstGeom>
        </p:spPr>
      </p:pic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516A3754-E491-4843-ABCA-FA5AEC5634CB}"/>
              </a:ext>
            </a:extLst>
          </p:cNvPr>
          <p:cNvSpPr txBox="1">
            <a:spLocks/>
          </p:cNvSpPr>
          <p:nvPr/>
        </p:nvSpPr>
        <p:spPr>
          <a:xfrm>
            <a:off x="115614" y="5555056"/>
            <a:ext cx="4246178" cy="5497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PA" sz="1400" i="1" dirty="0"/>
              <a:t>Ejemplo de una Unidad Aritmético-Lógica en un Procesador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23ABCAEB-5663-47BA-AAB8-7F8D7BC1D2E3}"/>
              </a:ext>
            </a:extLst>
          </p:cNvPr>
          <p:cNvSpPr txBox="1">
            <a:spLocks/>
          </p:cNvSpPr>
          <p:nvPr/>
        </p:nvSpPr>
        <p:spPr>
          <a:xfrm>
            <a:off x="4568154" y="2128987"/>
            <a:ext cx="7508232" cy="458438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100" dirty="0">
                <a:latin typeface="+mj-lt"/>
              </a:rPr>
              <a:t>Las computadoras utilizan distintos </a:t>
            </a:r>
            <a:r>
              <a:rPr lang="es-MX" altLang="es-PA" sz="2100" dirty="0"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</a:rPr>
              <a:t>códigos binarios</a:t>
            </a:r>
            <a:r>
              <a:rPr lang="es-MX" altLang="es-PA" sz="2100" dirty="0">
                <a:latin typeface="+mj-lt"/>
              </a:rPr>
              <a:t> para representar los datos en almacenamiento primario. </a:t>
            </a:r>
          </a:p>
          <a:p>
            <a:pPr marL="0" indent="0"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100" dirty="0">
                <a:latin typeface="+mj-lt"/>
              </a:rPr>
              <a:t>Hay normalizaciones industriales para los códigos binarios, las más corrientes son el </a:t>
            </a:r>
            <a:r>
              <a:rPr lang="es-MX" altLang="es-PA" sz="2100" b="1" dirty="0">
                <a:latin typeface="+mj-lt"/>
              </a:rPr>
              <a:t>EBCDIC</a:t>
            </a:r>
            <a:r>
              <a:rPr lang="es-MX" altLang="es-PA" sz="2100" dirty="0">
                <a:latin typeface="+mj-lt"/>
              </a:rPr>
              <a:t>, </a:t>
            </a:r>
            <a:r>
              <a:rPr lang="es-MX" altLang="es-PA" sz="2100" b="1" dirty="0">
                <a:latin typeface="+mj-lt"/>
              </a:rPr>
              <a:t>ASCII</a:t>
            </a:r>
            <a:r>
              <a:rPr lang="es-MX" altLang="es-PA" sz="2100" dirty="0"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</a:rPr>
              <a:t> Y </a:t>
            </a:r>
            <a:r>
              <a:rPr lang="es-MX" altLang="es-PA" sz="2100" b="1" dirty="0">
                <a:latin typeface="+mj-lt"/>
              </a:rPr>
              <a:t>UNICODE</a:t>
            </a:r>
            <a:r>
              <a:rPr lang="es-MX" altLang="es-PA" sz="2100" dirty="0">
                <a:latin typeface="+mj-lt"/>
              </a:rPr>
              <a:t> utilizados en mainframes y computadoras personales.</a:t>
            </a:r>
          </a:p>
          <a:p>
            <a:pPr marL="0" indent="0"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100" dirty="0">
                <a:latin typeface="+mj-lt"/>
              </a:rPr>
              <a:t>Cada computadora posee un </a:t>
            </a:r>
            <a:r>
              <a:rPr lang="es-MX" altLang="es-PA" sz="2100" b="1" dirty="0">
                <a:latin typeface="+mj-lt"/>
              </a:rPr>
              <a:t>código binario </a:t>
            </a:r>
            <a:r>
              <a:rPr lang="es-MX" altLang="es-PA" sz="2100" dirty="0">
                <a:latin typeface="+mj-lt"/>
              </a:rPr>
              <a:t>específico, y este será utilizado por todo el sistema. ¿Pero qué es ese Código Binario?</a:t>
            </a:r>
            <a:endParaRPr lang="es-ES" sz="2100" dirty="0"/>
          </a:p>
        </p:txBody>
      </p:sp>
    </p:spTree>
    <p:extLst>
      <p:ext uri="{BB962C8B-B14F-4D97-AF65-F5344CB8AC3E}">
        <p14:creationId xmlns:p14="http://schemas.microsoft.com/office/powerpoint/2010/main" val="1940246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PA" dirty="0"/>
              <a:t>Calma </a:t>
            </a:r>
            <a:r>
              <a:rPr lang="es-PA" dirty="0" err="1"/>
              <a:t>io</a:t>
            </a:r>
            <a:r>
              <a:rPr lang="es-PA" dirty="0"/>
              <a:t>: ¿Qué es eso del Sistema Binario?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46180" y="2086946"/>
            <a:ext cx="7749970" cy="4584388"/>
          </a:xfrm>
        </p:spPr>
        <p:txBody>
          <a:bodyPr rtlCol="0">
            <a:noAutofit/>
          </a:bodyPr>
          <a:lstStyle/>
          <a:p>
            <a:pPr marL="0" indent="0" algn="just">
              <a:lnSpc>
                <a:spcPct val="160000"/>
              </a:lnSpc>
              <a:buClr>
                <a:srgbClr val="000000"/>
              </a:buClr>
              <a:buSzPct val="110000"/>
              <a:buNone/>
              <a:defRPr/>
            </a:pPr>
            <a:r>
              <a:rPr lang="es-MX" sz="2100" b="1" dirty="0">
                <a:latin typeface="+mj-lt"/>
              </a:rPr>
              <a:t>Podríamos resumirlo en tres premisas básicas:</a:t>
            </a:r>
          </a:p>
          <a:p>
            <a:pPr marL="457200" indent="-457200" algn="just">
              <a:lnSpc>
                <a:spcPct val="160000"/>
              </a:lnSpc>
              <a:buClr>
                <a:srgbClr val="000000"/>
              </a:buClr>
              <a:buSzPct val="110000"/>
              <a:buFont typeface="+mj-lt"/>
              <a:buAutoNum type="arabicPeriod"/>
              <a:defRPr/>
            </a:pPr>
            <a:r>
              <a:rPr lang="es-MX" sz="2100" dirty="0">
                <a:latin typeface="+mj-lt"/>
              </a:rPr>
              <a:t>Es el sistema que utilizan internamente el hardware de cualquier dispositivo electrónico actual.</a:t>
            </a:r>
          </a:p>
          <a:p>
            <a:pPr marL="457200" indent="-457200" algn="just">
              <a:lnSpc>
                <a:spcPct val="160000"/>
              </a:lnSpc>
              <a:buClr>
                <a:srgbClr val="000000"/>
              </a:buClr>
              <a:buSzPct val="110000"/>
              <a:buFont typeface="+mj-lt"/>
              <a:buAutoNum type="arabicPeriod"/>
              <a:defRPr/>
            </a:pPr>
            <a:r>
              <a:rPr lang="es-MX" sz="2100" dirty="0">
                <a:latin typeface="+mj-lt"/>
              </a:rPr>
              <a:t>Está basado en la representación de cantidades usando los dígitos 0 y 1. Así que su base del sistema es 2, ya que es el número de dígitos que hay en el sistema.</a:t>
            </a:r>
          </a:p>
          <a:p>
            <a:pPr marL="457200" indent="-457200" algn="just">
              <a:lnSpc>
                <a:spcPct val="160000"/>
              </a:lnSpc>
              <a:buClr>
                <a:srgbClr val="000000"/>
              </a:buClr>
              <a:buSzPct val="110000"/>
              <a:buFont typeface="+mj-lt"/>
              <a:buAutoNum type="arabicPeriod"/>
              <a:defRPr/>
            </a:pPr>
            <a:r>
              <a:rPr lang="es-MX" sz="2100" dirty="0">
                <a:latin typeface="+mj-lt"/>
              </a:rPr>
              <a:t>A cada dígito de un número en este sistema, se le llama bit (Acortando de </a:t>
            </a:r>
            <a:r>
              <a:rPr lang="es-MX" sz="2100" dirty="0" err="1">
                <a:latin typeface="+mj-lt"/>
              </a:rPr>
              <a:t>Binary</a:t>
            </a:r>
            <a:r>
              <a:rPr lang="es-MX" sz="2100" dirty="0">
                <a:latin typeface="+mj-lt"/>
              </a:rPr>
              <a:t> </a:t>
            </a:r>
            <a:r>
              <a:rPr lang="es-MX" sz="2100" dirty="0" err="1">
                <a:latin typeface="+mj-lt"/>
              </a:rPr>
              <a:t>Digit</a:t>
            </a:r>
            <a:r>
              <a:rPr lang="es-MX" sz="2100" dirty="0">
                <a:latin typeface="+mj-lt"/>
              </a:rPr>
              <a:t> o Dígito Binario).</a:t>
            </a:r>
            <a:endParaRPr lang="es-ES" sz="2100" dirty="0"/>
          </a:p>
        </p:txBody>
      </p:sp>
      <p:pic>
        <p:nvPicPr>
          <p:cNvPr id="7" name="Imagen 6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E33AAB48-45AE-4C45-9BD4-2EC5932BE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8" y="615779"/>
            <a:ext cx="1355835" cy="1355835"/>
          </a:xfrm>
          <a:prstGeom prst="rect">
            <a:avLst/>
          </a:prstGeom>
        </p:spPr>
      </p:pic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3B0F3424-85A4-47B6-A795-717D50DC0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84"/>
          <a:stretch/>
        </p:blipFill>
        <p:spPr>
          <a:xfrm>
            <a:off x="111768" y="2698354"/>
            <a:ext cx="3945225" cy="336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27528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Custom 1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61209700_TF67421116_Win32" id="{2B5FD222-0F8A-432F-B866-77FB5F9814F8}" vid="{104D05B3-40F6-4E4C-901E-EF81D039219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162</TotalTime>
  <Words>1515</Words>
  <Application>Microsoft Office PowerPoint</Application>
  <PresentationFormat>Panorámica</PresentationFormat>
  <Paragraphs>209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Calibri</vt:lpstr>
      <vt:lpstr>Segoe UI</vt:lpstr>
      <vt:lpstr>Times New Roman</vt:lpstr>
      <vt:lpstr>Trebuchet MS</vt:lpstr>
      <vt:lpstr>Berlín</vt:lpstr>
      <vt:lpstr>El Sistema Binario y Nuestras Computadoras</vt:lpstr>
      <vt:lpstr>Propósito y Objetivo en esta Vida</vt:lpstr>
      <vt:lpstr>Pregunta Rápida: ¿Hay o no Binario?</vt:lpstr>
      <vt:lpstr>Algunos Sistemas de Numeración</vt:lpstr>
      <vt:lpstr>¿Tipos de Sistemas de Numeración? :D</vt:lpstr>
      <vt:lpstr>¿Posicionales y No Posicionales?: No lo sé Rick</vt:lpstr>
      <vt:lpstr>¿Y los Números Romanos?... SPARTAAAAAA</vt:lpstr>
      <vt:lpstr>Las Computadoras: ¿Son o no Son Binarias?</vt:lpstr>
      <vt:lpstr>Calma io: ¿Qué es eso del Sistema Binario?</vt:lpstr>
      <vt:lpstr>Veamos los Binarios como Electricidad</vt:lpstr>
      <vt:lpstr>Ahora veamos el Sistema Binario como Gráfica</vt:lpstr>
      <vt:lpstr>¿Cómo se almacena la Información en Binario</vt:lpstr>
      <vt:lpstr>¿Estados Eléctricos en una Computadora?</vt:lpstr>
      <vt:lpstr>¿Pero porqué usamos el Sistema Binario?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Sistema Binario y Nuestras Computadoras</dc:title>
  <dc:creator>JOHEL BATISTA</dc:creator>
  <cp:lastModifiedBy>JOHEL BATISTA</cp:lastModifiedBy>
  <cp:revision>1</cp:revision>
  <dcterms:created xsi:type="dcterms:W3CDTF">2022-04-06T06:27:12Z</dcterms:created>
  <dcterms:modified xsi:type="dcterms:W3CDTF">2022-04-06T09:09:50Z</dcterms:modified>
</cp:coreProperties>
</file>